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68" r:id="rId3"/>
    <p:sldId id="269" r:id="rId4"/>
    <p:sldId id="267" r:id="rId5"/>
    <p:sldId id="264" r:id="rId6"/>
    <p:sldId id="266" r:id="rId7"/>
    <p:sldId id="265" r:id="rId8"/>
    <p:sldId id="259" r:id="rId9"/>
    <p:sldId id="260" r:id="rId10"/>
    <p:sldId id="261" r:id="rId11"/>
    <p:sldId id="263" r:id="rId12"/>
    <p:sldId id="262" r:id="rId13"/>
    <p:sldId id="25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4602" autoAdjust="0"/>
    <p:restoredTop sz="97681" autoAdjust="0"/>
  </p:normalViewPr>
  <p:slideViewPr>
    <p:cSldViewPr snapToGrid="0" snapToObjects="1">
      <p:cViewPr>
        <p:scale>
          <a:sx n="25" d="100"/>
          <a:sy n="25" d="100"/>
        </p:scale>
        <p:origin x="-3632" y="-252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BD2B4-B0DB-2E40-9733-ED56F6102333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E9194-2382-5149-B419-C364A40B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E9194-2382-5149-B419-C364A40BAE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EBFB0-6EA4-9043-8A00-AC993B7AAB51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C485C-FE15-884C-9C98-24F950805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STAIN &amp; POLISHING TRIM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736600"/>
            <a:ext cx="8229600" cy="497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DOUBLE WINDOWS IN LIVING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0593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INSULATING AS WE 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16038"/>
            <a:ext cx="8686800" cy="54403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LIVING ROOM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708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 OF CAPITAL THROUGH WINDOW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846667"/>
            <a:ext cx="8906933" cy="5797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ATTIC INSULATION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INSULATION DELIVERED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25136" r="-25136"/>
          <a:stretch>
            <a:fillRect/>
          </a:stretch>
        </p:blipFill>
        <p:spPr bwMode="auto">
          <a:xfrm>
            <a:off x="-838200" y="1417638"/>
            <a:ext cx="116078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101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ATTIC FLOOR INSULATED @ R-50</a:t>
            </a:r>
            <a:br>
              <a:rPr lang="en-US" dirty="0" smtClean="0"/>
            </a:br>
            <a:r>
              <a:rPr lang="en-US" dirty="0" smtClean="0"/>
              <a:t> ( 2 R-25)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-18279" r="-18279"/>
          <a:stretch>
            <a:fillRect/>
          </a:stretch>
        </p:blipFill>
        <p:spPr bwMode="auto">
          <a:xfrm>
            <a:off x="-1143000" y="1600200"/>
            <a:ext cx="1092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9575800" cy="78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             Whole attic insulated  @ R</a:t>
            </a:r>
            <a:r>
              <a:rPr lang="en-US" smtClean="0"/>
              <a:t>-50</a:t>
            </a:r>
            <a:endParaRPr lang="en-US" dirty="0" smtClean="0"/>
          </a:p>
        </p:txBody>
      </p:sp>
      <p:pic>
        <p:nvPicPr>
          <p:cNvPr id="32" name="Picture 3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 floor with roofing steel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18611" r="-18611"/>
          <a:stretch>
            <a:fillRect/>
          </a:stretch>
        </p:blipFill>
        <p:spPr bwMode="auto">
          <a:xfrm>
            <a:off x="-1117600" y="1549400"/>
            <a:ext cx="1112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ATTIC BEFORE &amp; AFTER</a:t>
            </a:r>
            <a:endParaRPr lang="en-US" dirty="0"/>
          </a:p>
        </p:txBody>
      </p:sp>
      <p:pic>
        <p:nvPicPr>
          <p:cNvPr id="4" name="Content Placeholder 3" descr="Attic-upon-purchasing-Sep-28-2011.jpg"/>
          <p:cNvPicPr>
            <a:picLocks noGrp="1"/>
          </p:cNvPicPr>
          <p:nvPr>
            <p:ph idx="1"/>
          </p:nvPr>
        </p:nvPicPr>
        <p:blipFill>
          <a:blip r:embed="rId2"/>
          <a:srcRect l="-18693" r="-18693"/>
          <a:stretch>
            <a:fillRect/>
          </a:stretch>
        </p:blipFill>
        <p:spPr>
          <a:xfrm>
            <a:off x="-203200" y="736601"/>
            <a:ext cx="9042400" cy="263683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" y="3759200"/>
            <a:ext cx="69088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SETING UP SHOP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17874" r="-17874"/>
          <a:stretch>
            <a:fillRect/>
          </a:stretch>
        </p:blipFill>
        <p:spPr bwMode="auto">
          <a:xfrm>
            <a:off x="-762000" y="838200"/>
            <a:ext cx="109474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2</a:t>
            </a:r>
            <a:r>
              <a:rPr lang="en-US" baseline="30000" dirty="0" smtClean="0"/>
              <a:t>ND</a:t>
            </a:r>
            <a:r>
              <a:rPr lang="en-US" dirty="0" smtClean="0"/>
              <a:t> FLOOR BATH ROOM.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417638"/>
            <a:ext cx="7874000" cy="4708525"/>
          </a:xfrm>
        </p:spPr>
        <p:txBody>
          <a:bodyPr/>
          <a:lstStyle/>
          <a:p>
            <a:r>
              <a:rPr lang="en-US" dirty="0" smtClean="0"/>
              <a:t>Leaking old tub out.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062164"/>
            <a:ext cx="7620000" cy="4063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Messy wall behind old tub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16038"/>
            <a:ext cx="82296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3 piece tub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4163"/>
            <a:ext cx="82296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5200"/>
          </a:xfrm>
        </p:spPr>
        <p:txBody>
          <a:bodyPr>
            <a:normAutofit/>
          </a:bodyPr>
          <a:lstStyle/>
          <a:p>
            <a:r>
              <a:rPr lang="en-US" dirty="0" smtClean="0"/>
              <a:t>NEW TUB 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914400"/>
            <a:ext cx="6908800" cy="5892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62"/>
            <a:ext cx="8229600" cy="1143000"/>
          </a:xfrm>
        </p:spPr>
        <p:txBody>
          <a:bodyPr/>
          <a:lstStyle/>
          <a:p>
            <a:r>
              <a:rPr lang="en-US" dirty="0" smtClean="0"/>
              <a:t>New bath room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909638"/>
            <a:ext cx="5232400" cy="59483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WINDOWS DEAILS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WINDOWS REPLACEMENT ON SECOND FLOOR:</a:t>
            </a:r>
          </a:p>
          <a:p>
            <a:r>
              <a:rPr lang="en-US" dirty="0" smtClean="0"/>
              <a:t>WE HAVE INSTALLED 8 WINDOWS SO FAR</a:t>
            </a:r>
            <a:r>
              <a:rPr lang="en-US" dirty="0" smtClean="0"/>
              <a:t> </a:t>
            </a:r>
            <a:r>
              <a:rPr lang="en-US" dirty="0" smtClean="0"/>
              <a:t>I</a:t>
            </a:r>
            <a:r>
              <a:rPr lang="en-US" dirty="0" smtClean="0"/>
              <a:t>N </a:t>
            </a:r>
            <a:r>
              <a:rPr lang="en-US" dirty="0" smtClean="0"/>
              <a:t>THE</a:t>
            </a:r>
            <a:r>
              <a:rPr lang="en-US" dirty="0" smtClean="0"/>
              <a:t> </a:t>
            </a:r>
            <a:r>
              <a:rPr lang="en-US" smtClean="0"/>
              <a:t>SECOND </a:t>
            </a:r>
            <a:r>
              <a:rPr lang="en-US" smtClean="0"/>
              <a:t>FLOOR </a:t>
            </a:r>
            <a:r>
              <a:rPr lang="en-US" dirty="0" smtClean="0"/>
              <a:t>AND HAVE 3 MORE TO GO.  THE REST</a:t>
            </a:r>
            <a:r>
              <a:rPr lang="en-US" dirty="0" smtClean="0"/>
              <a:t> OF THE WINDOWS HAVE </a:t>
            </a:r>
            <a:r>
              <a:rPr lang="en-US" dirty="0" smtClean="0"/>
              <a:t>TO BE TEMPERED AND WE ARE AWAITING DELIVERY, SCHEDULED FOR JANUARY 9TH. </a:t>
            </a:r>
          </a:p>
          <a:p>
            <a:r>
              <a:rPr lang="en-US" dirty="0" smtClean="0"/>
              <a:t>Note: we went with</a:t>
            </a:r>
            <a:r>
              <a:rPr lang="en-US" dirty="0" smtClean="0"/>
              <a:t> brand </a:t>
            </a:r>
            <a:r>
              <a:rPr lang="en-US" dirty="0" smtClean="0"/>
              <a:t>new  construction windows. I added new jam extensions and new trim casing.  Low-E 366,  Argon, Tilt, Nail Fin, Fiberglass mesh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BEDROOM</a:t>
            </a:r>
            <a:br>
              <a:rPr lang="en-US" dirty="0" smtClean="0"/>
            </a:br>
            <a:r>
              <a:rPr lang="en-US" dirty="0" smtClean="0"/>
              <a:t>One old &amp; one new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18767" r="-18767"/>
          <a:stretch>
            <a:fillRect/>
          </a:stretch>
        </p:blipFill>
        <p:spPr bwMode="auto">
          <a:xfrm>
            <a:off x="-914400" y="1346200"/>
            <a:ext cx="10947400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BEDROOM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708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4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BEDROOM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86868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BED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6121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STAIRS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417638"/>
            <a:ext cx="67564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5200"/>
          </a:xfrm>
        </p:spPr>
        <p:txBody>
          <a:bodyPr/>
          <a:lstStyle/>
          <a:p>
            <a:r>
              <a:rPr lang="en-US" dirty="0" smtClean="0"/>
              <a:t>WINDOW ANOTONAMY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5200"/>
            <a:ext cx="8229600" cy="57102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193</Words>
  <Application>Microsoft Macintosh PowerPoint</Application>
  <PresentationFormat>On-screen Show (4:3)</PresentationFormat>
  <Paragraphs>29</Paragraphs>
  <Slides>24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STAIN &amp; POLISHING TRIM</vt:lpstr>
      <vt:lpstr>SETING UP SHOP</vt:lpstr>
      <vt:lpstr>WINDOWS DEAILS </vt:lpstr>
      <vt:lpstr>1st BEDROOM One old &amp; one new</vt:lpstr>
      <vt:lpstr>2ND BEDROOM</vt:lpstr>
      <vt:lpstr>3rd BEDROOM</vt:lpstr>
      <vt:lpstr>4th BED ROOM</vt:lpstr>
      <vt:lpstr>BACK STAIRS WINDOW</vt:lpstr>
      <vt:lpstr>WINDOW ANOTONAMY</vt:lpstr>
      <vt:lpstr>DOUBLE WINDOWS IN LIVING ROOM</vt:lpstr>
      <vt:lpstr>INSULATING AS WE GO</vt:lpstr>
      <vt:lpstr>FINISHING LIVING ROOM </vt:lpstr>
      <vt:lpstr>VIEW OF CAPITAL THROUGH WINDOW</vt:lpstr>
      <vt:lpstr>ATTIC INSULATION </vt:lpstr>
      <vt:lpstr>INSULATION DELIVERED</vt:lpstr>
      <vt:lpstr>ATTIC FLOOR INSULATED @ R-50  ( 2 R-25)</vt:lpstr>
      <vt:lpstr>Slide 17</vt:lpstr>
      <vt:lpstr>Temp floor with roofing steel </vt:lpstr>
      <vt:lpstr>ATTIC BEFORE &amp; AFTER</vt:lpstr>
      <vt:lpstr>UPDATED 2ND FLOOR BATH ROOM.</vt:lpstr>
      <vt:lpstr>Messy wall behind old tub</vt:lpstr>
      <vt:lpstr>New 3 piece tub in</vt:lpstr>
      <vt:lpstr>NEW TUB IN</vt:lpstr>
      <vt:lpstr>New bath room door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STAIN &amp; POLISHING TRIM</dc:title>
  <dc:creator>Kaba Bah</dc:creator>
  <cp:lastModifiedBy>Kaba Bah</cp:lastModifiedBy>
  <cp:revision>10</cp:revision>
  <dcterms:created xsi:type="dcterms:W3CDTF">2011-12-30T06:10:29Z</dcterms:created>
  <dcterms:modified xsi:type="dcterms:W3CDTF">2011-12-30T06:13:37Z</dcterms:modified>
</cp:coreProperties>
</file>