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6"/>
  </p:notesMasterIdLst>
  <p:handoutMasterIdLst>
    <p:handoutMasterId r:id="rId7"/>
  </p:handoutMasterIdLst>
  <p:sldIdLst>
    <p:sldId id="382" r:id="rId2"/>
    <p:sldId id="389" r:id="rId3"/>
    <p:sldId id="388" r:id="rId4"/>
    <p:sldId id="39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B7E"/>
    <a:srgbClr val="D19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66" autoAdjust="0"/>
    <p:restoredTop sz="88301" autoAdjust="0"/>
  </p:normalViewPr>
  <p:slideViewPr>
    <p:cSldViewPr showGuides="1">
      <p:cViewPr>
        <p:scale>
          <a:sx n="81" d="100"/>
          <a:sy n="81" d="100"/>
        </p:scale>
        <p:origin x="-1744" y="-688"/>
      </p:cViewPr>
      <p:guideLst>
        <p:guide orient="horz" pos="3504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85912-4990-394A-8B33-3147DEA2BEA8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CB9B5-EA97-9A41-A07D-2B1D7C239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6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C5809-5361-4395-85AB-44D59D2B0991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8475B-9E0B-40D2-815E-046AC2570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1348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7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8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8469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6984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830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433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940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709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692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8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8C10-53D9-4629-9606-A827DF484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92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5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CIMSS GOES-16 ABI-RGB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NATURAL &amp; TRUE COLOR</a:t>
            </a:r>
          </a:p>
          <a:p>
            <a:r>
              <a:rPr lang="en-US" dirty="0" smtClean="0"/>
              <a:t>                Presented by: </a:t>
            </a:r>
            <a:r>
              <a:rPr lang="en-US" dirty="0" err="1" smtClean="0"/>
              <a:t>Kaba</a:t>
            </a:r>
            <a:r>
              <a:rPr lang="en-US" dirty="0" smtClean="0"/>
              <a:t> Bah</a:t>
            </a:r>
          </a:p>
          <a:p>
            <a:endParaRPr lang="en-US" dirty="0"/>
          </a:p>
          <a:p>
            <a:r>
              <a:rPr lang="en-US" dirty="0" smtClean="0"/>
              <a:t>Thanks to Tim </a:t>
            </a:r>
            <a:r>
              <a:rPr lang="en-US" dirty="0" err="1" smtClean="0"/>
              <a:t>Schmit</a:t>
            </a:r>
            <a:r>
              <a:rPr lang="en-US" dirty="0" smtClean="0"/>
              <a:t>, Mat </a:t>
            </a:r>
            <a:r>
              <a:rPr lang="en-US" dirty="0" err="1" smtClean="0"/>
              <a:t>Gunshor</a:t>
            </a:r>
            <a:r>
              <a:rPr lang="en-US" dirty="0" smtClean="0"/>
              <a:t>, </a:t>
            </a:r>
            <a:r>
              <a:rPr lang="en-US" dirty="0" err="1" smtClean="0"/>
              <a:t>Joleen</a:t>
            </a:r>
            <a:r>
              <a:rPr lang="en-US" dirty="0" smtClean="0"/>
              <a:t> </a:t>
            </a:r>
            <a:r>
              <a:rPr lang="en-US" dirty="0" err="1" smtClean="0"/>
              <a:t>Feltz</a:t>
            </a:r>
            <a:r>
              <a:rPr lang="en-US" dirty="0" smtClean="0"/>
              <a:t>, James P. Nelson III, Hong Zhang.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Shot 2017-05-15 at 9.45.2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" t="884" r="-191" b="-51187"/>
          <a:stretch/>
        </p:blipFill>
        <p:spPr>
          <a:xfrm>
            <a:off x="457200" y="1600200"/>
            <a:ext cx="8077200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Screen Shot 2017-05-15 at 9.47.1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48200"/>
            <a:ext cx="8229600" cy="448117"/>
          </a:xfrm>
          <a:prstGeom prst="rect">
            <a:avLst/>
          </a:prstGeom>
        </p:spPr>
      </p:pic>
      <p:pic>
        <p:nvPicPr>
          <p:cNvPr id="7" name="Picture 6" descr="Screen Shot 2017-05-15 at 9.44.2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181599"/>
            <a:ext cx="4419600" cy="15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7693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Shot 2017-05-15 at 9.42.15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0" t="-1482" r="-70426" b="-137091"/>
          <a:stretch/>
        </p:blipFill>
        <p:spPr>
          <a:xfrm>
            <a:off x="1066801" y="4572000"/>
            <a:ext cx="8077200" cy="4572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Screen Shot 2017-05-15 at 9.34.1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399"/>
            <a:ext cx="7162800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7565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Shot 2017-05-15 at 9.55.5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656" b="-8656"/>
          <a:stretch>
            <a:fillRect/>
          </a:stretch>
        </p:blipFill>
        <p:spPr>
          <a:xfrm>
            <a:off x="457200" y="838200"/>
            <a:ext cx="7010400" cy="3733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8C10-53D9-4629-9606-A827DF48417F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Screen Shot 2017-05-15 at 10.01.1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343400"/>
            <a:ext cx="4724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73394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3058</TotalTime>
  <Words>42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CIMSS GOES-16 ABI-RGB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 Gunshor</dc:creator>
  <cp:lastModifiedBy>kbah Bah</cp:lastModifiedBy>
  <cp:revision>214</cp:revision>
  <cp:lastPrinted>2015-10-06T17:44:57Z</cp:lastPrinted>
  <dcterms:created xsi:type="dcterms:W3CDTF">2012-12-17T21:30:42Z</dcterms:created>
  <dcterms:modified xsi:type="dcterms:W3CDTF">2017-05-15T15:02:35Z</dcterms:modified>
</cp:coreProperties>
</file>