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9"/>
  </p:notesMasterIdLst>
  <p:handoutMasterIdLst>
    <p:handoutMasterId r:id="rId10"/>
  </p:handoutMasterIdLst>
  <p:sldIdLst>
    <p:sldId id="382" r:id="rId2"/>
    <p:sldId id="360" r:id="rId3"/>
    <p:sldId id="361" r:id="rId4"/>
    <p:sldId id="385" r:id="rId5"/>
    <p:sldId id="386" r:id="rId6"/>
    <p:sldId id="362" r:id="rId7"/>
    <p:sldId id="37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B7E"/>
    <a:srgbClr val="D19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66" autoAdjust="0"/>
    <p:restoredTop sz="88301" autoAdjust="0"/>
  </p:normalViewPr>
  <p:slideViewPr>
    <p:cSldViewPr showGuides="1">
      <p:cViewPr>
        <p:scale>
          <a:sx n="81" d="100"/>
          <a:sy n="81" d="100"/>
        </p:scale>
        <p:origin x="-3800" y="-1936"/>
      </p:cViewPr>
      <p:guideLst>
        <p:guide orient="horz" pos="3504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5912-4990-394A-8B33-3147DEA2BEA8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CB9B5-EA97-9A41-A07D-2B1D7C23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C5809-5361-4395-85AB-44D59D2B0991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8475B-9E0B-40D2-815E-046AC257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7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134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7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46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698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183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43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940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09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69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92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GOES-16 ABI-RGB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NATURAL &amp; TRUE COLOR</a:t>
            </a:r>
          </a:p>
          <a:p>
            <a:r>
              <a:rPr lang="en-US" dirty="0" smtClean="0"/>
              <a:t>                Presented by: </a:t>
            </a:r>
            <a:r>
              <a:rPr lang="en-US" dirty="0" err="1" smtClean="0"/>
              <a:t>Kaba</a:t>
            </a:r>
            <a:r>
              <a:rPr lang="en-US" dirty="0" smtClean="0"/>
              <a:t> Bah</a:t>
            </a:r>
          </a:p>
          <a:p>
            <a:endParaRPr lang="en-US" dirty="0"/>
          </a:p>
          <a:p>
            <a:r>
              <a:rPr lang="en-US" dirty="0" smtClean="0"/>
              <a:t>Thanks to Tim </a:t>
            </a:r>
            <a:r>
              <a:rPr lang="en-US" dirty="0" err="1" smtClean="0"/>
              <a:t>Schmit</a:t>
            </a:r>
            <a:r>
              <a:rPr lang="en-US" dirty="0" smtClean="0"/>
              <a:t>, Mat </a:t>
            </a:r>
            <a:r>
              <a:rPr lang="en-US" dirty="0" err="1" smtClean="0"/>
              <a:t>Gunshor</a:t>
            </a:r>
            <a:r>
              <a:rPr lang="en-US" dirty="0" smtClean="0"/>
              <a:t>, </a:t>
            </a:r>
            <a:r>
              <a:rPr lang="en-US" dirty="0" err="1" smtClean="0"/>
              <a:t>Joleen</a:t>
            </a:r>
            <a:r>
              <a:rPr lang="en-US" dirty="0" smtClean="0"/>
              <a:t> </a:t>
            </a:r>
            <a:r>
              <a:rPr lang="en-US" dirty="0" err="1" smtClean="0"/>
              <a:t>Feltz</a:t>
            </a:r>
            <a:r>
              <a:rPr lang="en-US" dirty="0" smtClean="0"/>
              <a:t>, James P. Nelson III, Hong Zhang.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D_OR_ABI_L2_CMIPF_G16_hist_s20170421_1830_conus.p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OR_ABI-L1b_RadF_SQRT_2017_04_20_110_1830_.p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fd_hist_0.3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fd_sqrt_3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III:  CIMSS VS EPIC TRUE COLOR</a:t>
            </a:r>
            <a:br>
              <a:rPr lang="en-US" dirty="0" smtClean="0"/>
            </a:br>
            <a:r>
              <a:rPr lang="en-US" dirty="0" smtClean="0"/>
              <a:t>04-03, 17:15Z             04-03, 18:18Z</a:t>
            </a:r>
            <a:endParaRPr lang="en-US" dirty="0"/>
          </a:p>
        </p:txBody>
      </p:sp>
      <p:pic>
        <p:nvPicPr>
          <p:cNvPr id="7" name="Content Placeholder 6" descr="FD_CONUS_OR_ABI_L2_CMIPF_G16_subset_midwest_s20170403_1715_conus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6</a:t>
            </a:fld>
            <a:endParaRPr lang="en-US"/>
          </a:p>
        </p:txBody>
      </p:sp>
      <p:pic>
        <p:nvPicPr>
          <p:cNvPr id="12" name="Content Placeholder 11" descr="epic true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79" b="-6079"/>
          <a:stretch>
            <a:fillRect/>
          </a:stretch>
        </p:blipFill>
        <p:spPr>
          <a:xfrm>
            <a:off x="4648200" y="1524000"/>
            <a:ext cx="4343400" cy="4648200"/>
          </a:xfrm>
        </p:spPr>
      </p:pic>
    </p:spTree>
    <p:extLst>
      <p:ext uri="{BB962C8B-B14F-4D97-AF65-F5344CB8AC3E}">
        <p14:creationId xmlns:p14="http://schemas.microsoft.com/office/powerpoint/2010/main" val="11189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CIMSS VS EPIC NATURAL COLOR</a:t>
            </a:r>
            <a:br>
              <a:rPr lang="en-US" dirty="0" smtClean="0"/>
            </a:br>
            <a:r>
              <a:rPr lang="en-US" dirty="0"/>
              <a:t>04-03, 17:</a:t>
            </a:r>
            <a:r>
              <a:rPr lang="en-US"/>
              <a:t>15Z           </a:t>
            </a:r>
            <a:r>
              <a:rPr lang="en-US" smtClean="0"/>
              <a:t>  </a:t>
            </a:r>
            <a:r>
              <a:rPr lang="en-US" dirty="0" smtClean="0"/>
              <a:t>04</a:t>
            </a:r>
            <a:r>
              <a:rPr lang="en-US" dirty="0"/>
              <a:t>-03, 18:18Z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7</a:t>
            </a:fld>
            <a:endParaRPr lang="en-US"/>
          </a:p>
        </p:txBody>
      </p:sp>
      <p:pic>
        <p:nvPicPr>
          <p:cNvPr id="5" name="Content Placeholder 4" descr="FD_SQRT_CONUS_OR_ABI_L2_CMIPF_G16_subset_midwest_s20170403_1715_conu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pic>
        <p:nvPicPr>
          <p:cNvPr id="11" name="Content Placeholder 10" descr="epic natural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30" b="-7630"/>
          <a:stretch>
            <a:fillRect/>
          </a:stretch>
        </p:blipFill>
        <p:spPr>
          <a:xfrm>
            <a:off x="4648200" y="1524000"/>
            <a:ext cx="4199205" cy="4705950"/>
          </a:xfrm>
        </p:spPr>
      </p:pic>
    </p:spTree>
    <p:extLst>
      <p:ext uri="{BB962C8B-B14F-4D97-AF65-F5344CB8AC3E}">
        <p14:creationId xmlns:p14="http://schemas.microsoft.com/office/powerpoint/2010/main" val="8742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3021</TotalTime>
  <Words>57</Words>
  <Application>Microsoft Macintosh PowerPoint</Application>
  <PresentationFormat>On-screen Show (4:3)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CIMSS GOES-16 ABI-RGB</vt:lpstr>
      <vt:lpstr>PowerPoint Presentation</vt:lpstr>
      <vt:lpstr>PowerPoint Presentation</vt:lpstr>
      <vt:lpstr>PowerPoint Presentation</vt:lpstr>
      <vt:lpstr>PowerPoint Presentation</vt:lpstr>
      <vt:lpstr>III:  CIMSS VS EPIC TRUE COLOR 04-03, 17:15Z             04-03, 18:18Z</vt:lpstr>
      <vt:lpstr>CIMSS VS EPIC NATURAL COLOR 04-03, 17:15Z             04-03, 18:18Z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 Gunshor</dc:creator>
  <cp:lastModifiedBy>kbah Bah</cp:lastModifiedBy>
  <cp:revision>208</cp:revision>
  <cp:lastPrinted>2015-10-06T17:44:57Z</cp:lastPrinted>
  <dcterms:created xsi:type="dcterms:W3CDTF">2012-12-17T21:30:42Z</dcterms:created>
  <dcterms:modified xsi:type="dcterms:W3CDTF">2017-04-24T15:24:56Z</dcterms:modified>
</cp:coreProperties>
</file>