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86" r:id="rId4"/>
    <p:sldId id="274" r:id="rId5"/>
    <p:sldId id="261" r:id="rId6"/>
    <p:sldId id="285" r:id="rId7"/>
    <p:sldId id="263" r:id="rId8"/>
    <p:sldId id="262" r:id="rId9"/>
    <p:sldId id="275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287" r:id="rId18"/>
    <p:sldId id="277" r:id="rId19"/>
    <p:sldId id="284" r:id="rId20"/>
    <p:sldId id="278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0" autoAdjust="0"/>
  </p:normalViewPr>
  <p:slideViewPr>
    <p:cSldViewPr snapToGrid="0" snapToObjects="1">
      <p:cViewPr varScale="1">
        <p:scale>
          <a:sx n="114" d="100"/>
          <a:sy n="114" d="100"/>
        </p:scale>
        <p:origin x="-1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2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3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3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4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0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2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3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01E98-2B4D-AD4D-AC14-E8745B37B3D5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6B6EF-2864-A440-8694-7A3AF3B6F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RGB Imagery meeting</a:t>
            </a:r>
            <a:br>
              <a:rPr lang="en-US" dirty="0" smtClean="0"/>
            </a:br>
            <a:r>
              <a:rPr lang="en-US" dirty="0" smtClean="0"/>
              <a:t>10-18-2016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2016-06-01 200Z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2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Distributions: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</a:p>
          <a:p>
            <a:r>
              <a:rPr lang="en-US" dirty="0" smtClean="0"/>
              <a:t>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2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0-17 at 2.2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5" y="625616"/>
            <a:ext cx="9144000" cy="58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8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7 at 12.45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88" b="-43288"/>
          <a:stretch>
            <a:fillRect/>
          </a:stretch>
        </p:blipFill>
        <p:spPr>
          <a:xfrm>
            <a:off x="615160" y="913473"/>
            <a:ext cx="7489825" cy="4947922"/>
          </a:xfrm>
        </p:spPr>
      </p:pic>
    </p:spTree>
    <p:extLst>
      <p:ext uri="{BB962C8B-B14F-4D97-AF65-F5344CB8AC3E}">
        <p14:creationId xmlns:p14="http://schemas.microsoft.com/office/powerpoint/2010/main" val="131423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gb_shcs-norm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853" b="-66853"/>
          <a:stretch>
            <a:fillRect/>
          </a:stretch>
        </p:blipFill>
        <p:spPr>
          <a:xfrm>
            <a:off x="457200" y="991451"/>
            <a:ext cx="8229600" cy="5134713"/>
          </a:xfrm>
        </p:spPr>
      </p:pic>
    </p:spTree>
    <p:extLst>
      <p:ext uri="{BB962C8B-B14F-4D97-AF65-F5344CB8AC3E}">
        <p14:creationId xmlns:p14="http://schemas.microsoft.com/office/powerpoint/2010/main" val="226727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7 at 2.43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462" b="-66462"/>
          <a:stretch>
            <a:fillRect/>
          </a:stretch>
        </p:blipFill>
        <p:spPr>
          <a:xfrm>
            <a:off x="457200" y="969172"/>
            <a:ext cx="8229600" cy="5156992"/>
          </a:xfrm>
        </p:spPr>
      </p:pic>
    </p:spTree>
    <p:extLst>
      <p:ext uri="{BB962C8B-B14F-4D97-AF65-F5344CB8AC3E}">
        <p14:creationId xmlns:p14="http://schemas.microsoft.com/office/powerpoint/2010/main" val="247782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Equalize histogram</a:t>
            </a:r>
            <a:br>
              <a:rPr lang="en-US" dirty="0" smtClean="0"/>
            </a:br>
            <a:r>
              <a:rPr lang="en-US" dirty="0" smtClean="0"/>
              <a:t>Density distribution</a:t>
            </a:r>
            <a:endParaRPr lang="en-US" dirty="0"/>
          </a:p>
        </p:txBody>
      </p:sp>
      <p:pic>
        <p:nvPicPr>
          <p:cNvPr id="6" name="Content Placeholder 5" descr="Screen Shot 2016-10-19 at 9.13.1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03" r="-2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616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Cadillac</a:t>
            </a:r>
            <a:endParaRPr lang="en-US" dirty="0"/>
          </a:p>
        </p:txBody>
      </p:sp>
      <p:pic>
        <p:nvPicPr>
          <p:cNvPr id="4" name="Content Placeholder 3" descr="Screen Shot 2016-10-18 at 11.56.5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19" r="-343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551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SHCS</a:t>
            </a:r>
            <a:endParaRPr lang="en-US" dirty="0"/>
          </a:p>
        </p:txBody>
      </p:sp>
      <p:pic>
        <p:nvPicPr>
          <p:cNvPr id="4" name="Content Placeholder 3" descr="1252x1252_AHIM08_B1_SHCS_V2_01JUN2016_2016153_02000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02286" y="1544981"/>
            <a:ext cx="8481716" cy="4525963"/>
          </a:xfrm>
        </p:spPr>
      </p:pic>
    </p:spTree>
    <p:extLst>
      <p:ext uri="{BB962C8B-B14F-4D97-AF65-F5344CB8AC3E}">
        <p14:creationId xmlns:p14="http://schemas.microsoft.com/office/powerpoint/2010/main" val="167396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MIDDLE GROUND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reen Shot 2016-10-18 at 11.55.2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2" r="-9532"/>
          <a:stretch>
            <a:fillRect/>
          </a:stretch>
        </p:blipFill>
        <p:spPr>
          <a:xfrm>
            <a:off x="37832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5643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8 at 11.55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9" r="-9469"/>
          <a:stretch>
            <a:fillRect/>
          </a:stretch>
        </p:blipFill>
        <p:spPr>
          <a:xfrm>
            <a:off x="401984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0895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orig</a:t>
            </a:r>
            <a:endParaRPr lang="en-US" dirty="0"/>
          </a:p>
        </p:txBody>
      </p:sp>
      <p:pic>
        <p:nvPicPr>
          <p:cNvPr id="4" name="Content Placeholder 3" descr="RGB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 b="4231"/>
          <a:stretch>
            <a:fillRect/>
          </a:stretch>
        </p:blipFill>
        <p:spPr>
          <a:xfrm>
            <a:off x="457200" y="15292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6876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8 at 11.55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9" r="-9469"/>
          <a:stretch>
            <a:fillRect/>
          </a:stretch>
        </p:blipFill>
        <p:spPr/>
      </p:pic>
      <p:pic>
        <p:nvPicPr>
          <p:cNvPr id="5" name="Picture 4" descr="Screen Shot 2016-10-18 at 4.4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7325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9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GB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 b="423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2 at 9.28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8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057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3 at 2.07.5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40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0-13 at 2.0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3" y="1600200"/>
            <a:ext cx="8292407" cy="49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3 at 2.07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b="11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391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10-13 at 2.40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 b="14310"/>
          <a:stretch>
            <a:fillRect/>
          </a:stretch>
        </p:blipFill>
        <p:spPr>
          <a:xfrm>
            <a:off x="457200" y="749400"/>
            <a:ext cx="8229600" cy="5376764"/>
          </a:xfrm>
        </p:spPr>
      </p:pic>
    </p:spTree>
    <p:extLst>
      <p:ext uri="{BB962C8B-B14F-4D97-AF65-F5344CB8AC3E}">
        <p14:creationId xmlns:p14="http://schemas.microsoft.com/office/powerpoint/2010/main" val="191476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</a:p>
          <a:p>
            <a:r>
              <a:rPr lang="en-US" dirty="0" smtClean="0"/>
              <a:t>SCATTERING</a:t>
            </a:r>
          </a:p>
          <a:p>
            <a:endParaRPr lang="en-US" dirty="0" smtClean="0"/>
          </a:p>
          <a:p>
            <a:r>
              <a:rPr lang="en-US" dirty="0" smtClean="0"/>
              <a:t>CIMSS OPTIONS</a:t>
            </a:r>
          </a:p>
          <a:p>
            <a:pPr lvl="1"/>
            <a:r>
              <a:rPr lang="en-US" dirty="0" smtClean="0"/>
              <a:t>CADILLAC</a:t>
            </a:r>
          </a:p>
          <a:p>
            <a:pPr lvl="1"/>
            <a:r>
              <a:rPr lang="en-US" dirty="0" smtClean="0"/>
              <a:t>SHCS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5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29</Words>
  <Application>Microsoft Macintosh PowerPoint</Application>
  <PresentationFormat>On-screen Show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RGB Imagery meeting 10-18-2016</vt:lpstr>
      <vt:lpstr>orig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RGB issues</vt:lpstr>
      <vt:lpstr>Distributions: key</vt:lpstr>
      <vt:lpstr>PowerPoint Presentation</vt:lpstr>
      <vt:lpstr>PowerPoint Presentation</vt:lpstr>
      <vt:lpstr>PowerPoint Presentation</vt:lpstr>
      <vt:lpstr>PowerPoint Presentation</vt:lpstr>
      <vt:lpstr>Equalize histogram Density distribution</vt:lpstr>
      <vt:lpstr>Cadillac</vt:lpstr>
      <vt:lpstr>SHCS</vt:lpstr>
      <vt:lpstr>MIDDLE GROUND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kbah Bah</dc:creator>
  <cp:lastModifiedBy>kbah Bah</cp:lastModifiedBy>
  <cp:revision>14</cp:revision>
  <dcterms:created xsi:type="dcterms:W3CDTF">2016-10-19T14:44:15Z</dcterms:created>
  <dcterms:modified xsi:type="dcterms:W3CDTF">2016-10-19T16:35:33Z</dcterms:modified>
</cp:coreProperties>
</file>