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23"/>
  </p:notesMasterIdLst>
  <p:handoutMasterIdLst>
    <p:handoutMasterId r:id="rId24"/>
  </p:handoutMasterIdLst>
  <p:sldIdLst>
    <p:sldId id="382" r:id="rId2"/>
    <p:sldId id="376" r:id="rId3"/>
    <p:sldId id="378" r:id="rId4"/>
    <p:sldId id="357" r:id="rId5"/>
    <p:sldId id="383" r:id="rId6"/>
    <p:sldId id="358" r:id="rId7"/>
    <p:sldId id="360" r:id="rId8"/>
    <p:sldId id="356" r:id="rId9"/>
    <p:sldId id="361" r:id="rId10"/>
    <p:sldId id="362" r:id="rId11"/>
    <p:sldId id="377" r:id="rId12"/>
    <p:sldId id="365" r:id="rId13"/>
    <p:sldId id="366" r:id="rId14"/>
    <p:sldId id="370" r:id="rId15"/>
    <p:sldId id="367" r:id="rId16"/>
    <p:sldId id="371" r:id="rId17"/>
    <p:sldId id="381" r:id="rId18"/>
    <p:sldId id="372" r:id="rId19"/>
    <p:sldId id="380" r:id="rId20"/>
    <p:sldId id="384" r:id="rId21"/>
    <p:sldId id="3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B7E"/>
    <a:srgbClr val="D19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66" autoAdjust="0"/>
    <p:restoredTop sz="88301" autoAdjust="0"/>
  </p:normalViewPr>
  <p:slideViewPr>
    <p:cSldViewPr showGuides="1">
      <p:cViewPr>
        <p:scale>
          <a:sx n="81" d="100"/>
          <a:sy n="81" d="100"/>
        </p:scale>
        <p:origin x="-1680" y="-1088"/>
      </p:cViewPr>
      <p:guideLst>
        <p:guide orient="horz" pos="3504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5912-4990-394A-8B33-3147DEA2BEA8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B9B5-EA97-9A41-A07D-2B1D7C23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5809-5361-4395-85AB-44D59D2B0991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8475B-9E0B-40D2-815E-046AC257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34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7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46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698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183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43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940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0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69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2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file://localhost/Users/kbah/Desktop/presentation/20170226_eclipse_25p.gif" TargetMode="External"/><Relationship Id="rId2" Type="http://schemas.openxmlformats.org/officeDocument/2006/relationships/video" Target="file://localhost/Users/kbah/Desktop/presentation/20170226_eclipse_25p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GOES-</a:t>
            </a:r>
            <a:r>
              <a:rPr lang="en-US" dirty="0" smtClean="0"/>
              <a:t>16 ABI-RGB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NATURAL &amp; TRUE COLOR</a:t>
            </a:r>
          </a:p>
          <a:p>
            <a:r>
              <a:rPr lang="en-US" dirty="0" smtClean="0"/>
              <a:t>                Presented by: </a:t>
            </a:r>
            <a:r>
              <a:rPr lang="en-US" dirty="0" err="1" smtClean="0"/>
              <a:t>Kaba</a:t>
            </a:r>
            <a:r>
              <a:rPr lang="en-US" dirty="0" smtClean="0"/>
              <a:t> Bah</a:t>
            </a:r>
          </a:p>
          <a:p>
            <a:endParaRPr lang="en-US" dirty="0"/>
          </a:p>
          <a:p>
            <a:r>
              <a:rPr lang="en-US" dirty="0" smtClean="0"/>
              <a:t>Thanks to Tim </a:t>
            </a:r>
            <a:r>
              <a:rPr lang="en-US" dirty="0" err="1" smtClean="0"/>
              <a:t>Schmit</a:t>
            </a:r>
            <a:r>
              <a:rPr lang="en-US" dirty="0" smtClean="0"/>
              <a:t>, Mat </a:t>
            </a:r>
            <a:r>
              <a:rPr lang="en-US" dirty="0" err="1" smtClean="0"/>
              <a:t>Gunshor</a:t>
            </a:r>
            <a:r>
              <a:rPr lang="en-US" dirty="0" smtClean="0"/>
              <a:t>, </a:t>
            </a:r>
            <a:r>
              <a:rPr lang="en-US" dirty="0" err="1" smtClean="0"/>
              <a:t>Joleen</a:t>
            </a:r>
            <a:r>
              <a:rPr lang="en-US" dirty="0" smtClean="0"/>
              <a:t> </a:t>
            </a:r>
            <a:r>
              <a:rPr lang="en-US" dirty="0" err="1" smtClean="0"/>
              <a:t>Feltz</a:t>
            </a:r>
            <a:r>
              <a:rPr lang="en-US" dirty="0" smtClean="0"/>
              <a:t>, James P. Nelson III, Hong </a:t>
            </a:r>
            <a:r>
              <a:rPr lang="en-US" dirty="0" smtClean="0"/>
              <a:t>Zhang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III:  CIMSS </a:t>
            </a:r>
            <a:r>
              <a:rPr lang="en-US" dirty="0" smtClean="0"/>
              <a:t>VS EPIC TRUE </a:t>
            </a:r>
            <a:r>
              <a:rPr lang="en-US" dirty="0" smtClean="0"/>
              <a:t>COLOR</a:t>
            </a:r>
            <a:br>
              <a:rPr lang="en-US" dirty="0" smtClean="0"/>
            </a:br>
            <a:r>
              <a:rPr lang="en-US" dirty="0" smtClean="0"/>
              <a:t>04-03, 17:15Z             04-03, 18:18Z</a:t>
            </a:r>
            <a:endParaRPr lang="en-US" dirty="0"/>
          </a:p>
        </p:txBody>
      </p:sp>
      <p:pic>
        <p:nvPicPr>
          <p:cNvPr id="7" name="Content Placeholder 6" descr="FD_CONUS_OR_ABI_L2_CMIPF_G16_subset_midwest_s20170403_1715_conus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10</a:t>
            </a:fld>
            <a:endParaRPr lang="en-US"/>
          </a:p>
        </p:txBody>
      </p:sp>
      <p:pic>
        <p:nvPicPr>
          <p:cNvPr id="12" name="Content Placeholder 11" descr="epic true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79" b="-6079"/>
          <a:stretch>
            <a:fillRect/>
          </a:stretch>
        </p:blipFill>
        <p:spPr>
          <a:xfrm>
            <a:off x="4648200" y="1524000"/>
            <a:ext cx="4343400" cy="4648200"/>
          </a:xfrm>
        </p:spPr>
      </p:pic>
    </p:spTree>
    <p:extLst>
      <p:ext uri="{BB962C8B-B14F-4D97-AF65-F5344CB8AC3E}">
        <p14:creationId xmlns:p14="http://schemas.microsoft.com/office/powerpoint/2010/main" val="11189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CIMSS VS EPIC NATURAL </a:t>
            </a:r>
            <a:r>
              <a:rPr lang="en-US" dirty="0" smtClean="0"/>
              <a:t>COLOR</a:t>
            </a:r>
            <a:br>
              <a:rPr lang="en-US" dirty="0" smtClean="0"/>
            </a:br>
            <a:r>
              <a:rPr lang="en-US" dirty="0" smtClean="0"/>
              <a:t/>
            </a:r>
            <a:r>
              <a:rPr lang="en-US" dirty="0"/>
              <a:t>04-03, 17:</a:t>
            </a:r>
            <a:r>
              <a:rPr lang="en-US"/>
              <a:t>15Z           </a:t>
            </a:r>
            <a:r>
              <a:rPr lang="en-US" smtClean="0"/>
              <a:t>  </a:t>
            </a:r>
            <a:r>
              <a:rPr lang="en-US" dirty="0" smtClean="0"/>
              <a:t>04</a:t>
            </a:r>
            <a:r>
              <a:rPr lang="en-US" dirty="0"/>
              <a:t>-03, 18:18Z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 descr="FD_SQRT_CONUS_OR_ABI_L2_CMIPF_G16_subset_midwest_s20170403_1715_conu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11" name="Content Placeholder 10" descr="epic natural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0" b="-7630"/>
          <a:stretch>
            <a:fillRect/>
          </a:stretch>
        </p:blipFill>
        <p:spPr>
          <a:xfrm>
            <a:off x="4648200" y="1524000"/>
            <a:ext cx="4199205" cy="4705950"/>
          </a:xfrm>
        </p:spPr>
      </p:pic>
    </p:spTree>
    <p:extLst>
      <p:ext uri="{BB962C8B-B14F-4D97-AF65-F5344CB8AC3E}">
        <p14:creationId xmlns:p14="http://schemas.microsoft.com/office/powerpoint/2010/main" val="8742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IV:  February </a:t>
            </a:r>
            <a:r>
              <a:rPr lang="en-US" sz="2800" dirty="0" smtClean="0"/>
              <a:t>26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Eclipse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12</a:t>
            </a:fld>
            <a:endParaRPr lang="en-US"/>
          </a:p>
        </p:txBody>
      </p:sp>
      <p:pic>
        <p:nvPicPr>
          <p:cNvPr id="2" name="20170226_eclipse_25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7848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March-30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- Dust storm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13</a:t>
            </a:fld>
            <a:endParaRPr lang="en-US"/>
          </a:p>
        </p:txBody>
      </p:sp>
      <p:pic>
        <p:nvPicPr>
          <p:cNvPr id="2" name="cali-v0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990600"/>
            <a:ext cx="8763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4761"/>
            <a:ext cx="8229600" cy="889639"/>
          </a:xfrm>
        </p:spPr>
        <p:txBody>
          <a:bodyPr>
            <a:noAutofit/>
          </a:bodyPr>
          <a:lstStyle/>
          <a:p>
            <a:r>
              <a:rPr lang="en-US" sz="2800" dirty="0" smtClean="0"/>
              <a:t>03-25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Cloud Dynamics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14</a:t>
            </a:fld>
            <a:endParaRPr lang="en-US"/>
          </a:p>
        </p:txBody>
      </p:sp>
      <p:pic>
        <p:nvPicPr>
          <p:cNvPr id="2" name="mesosqrt_03_25_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0"/>
            <a:ext cx="88392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color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V:  True </a:t>
            </a:r>
            <a:r>
              <a:rPr lang="en-US" sz="2800" dirty="0" smtClean="0"/>
              <a:t>color: CONUS: 03-18-2017, 16:52UTC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CONUS_OR_ABI_L2_CMIPF_G16_subset_midwest_s20170321_1802_conus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True color: MESO, 03-22-2017, 15:49 UTC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MESO_OR_ABI_L2_CMIPF_G16_subset_midwest_s20170322_1549_conus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965"/>
            <a:ext cx="7772400" cy="8332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CONUS LOOP:  03-18-25th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2209800"/>
            <a:ext cx="6400800" cy="327660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18</a:t>
            </a:fld>
            <a:endParaRPr lang="en-US"/>
          </a:p>
        </p:txBody>
      </p:sp>
      <p:pic>
        <p:nvPicPr>
          <p:cNvPr id="2" name="conushist02_2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MESO LOOP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19</a:t>
            </a:fld>
            <a:endParaRPr lang="en-US"/>
          </a:p>
        </p:txBody>
      </p:sp>
      <p:pic>
        <p:nvPicPr>
          <p:cNvPr id="7" name="meso-hist_03_23_25_2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 descr="Screen Shot 2015-10-27 at 9.45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965"/>
            <a:ext cx="7772400" cy="1470025"/>
          </a:xfrm>
        </p:spPr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2209800"/>
            <a:ext cx="6400800" cy="3276600"/>
          </a:xfrm>
        </p:spPr>
        <p:txBody>
          <a:bodyPr/>
          <a:lstStyle/>
          <a:p>
            <a:pPr marL="571500" indent="-571500" algn="l">
              <a:buFont typeface="+mj-lt"/>
              <a:buAutoNum type="romanUcPeriod"/>
            </a:pPr>
            <a:r>
              <a:rPr lang="en-US" dirty="0" smtClean="0"/>
              <a:t>Continue improving algorithm.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/>
              <a:t>Automate process.</a:t>
            </a:r>
          </a:p>
          <a:p>
            <a:pPr marL="571500" indent="-571500" algn="l">
              <a:buFont typeface="+mj-lt"/>
              <a:buAutoNum type="romanUcPeriod"/>
            </a:pPr>
            <a:r>
              <a:rPr lang="en-US" dirty="0" smtClean="0"/>
              <a:t>Test other RGB products.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1828801"/>
            <a:ext cx="731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GOES-16 BANDS  =&gt; 0.47um, 0.64um, 0.86um.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Natural VS True color RGB.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Compare with EPIC:  Natural &amp; True.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Sample loops: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February 26</a:t>
            </a:r>
            <a:r>
              <a:rPr lang="en-US" sz="2400" b="1" baseline="30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Eclipse.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March  30</a:t>
            </a:r>
            <a:r>
              <a:rPr lang="en-US" sz="2400" b="1" baseline="30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Dust storm.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loud dynamics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CONUS LOOPS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400050" indent="-400050">
              <a:buFont typeface="+mj-lt"/>
              <a:buAutoNum type="romanUcPeriod"/>
            </a:pP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76200"/>
            <a:ext cx="76200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I:  GOES</a:t>
            </a:r>
            <a:r>
              <a:rPr lang="en-US" sz="2800" dirty="0" smtClean="0"/>
              <a:t>-16 ABI BANDS:  03-0-2017, 18:06UTC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BI_16P_2017060_CONUS_m2r_800x800_B12345678910111213141516_00001_2017060_180610_180610_180610_180610_180610_180610_180610_180610_180610_180610_180610_180610_180610_180610_180610_180610_0016PANEL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772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Red(0.64um), 04-03-2017, 17:15UTC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 descr="redFD_CONUS_OR_ABI_L2_CMIPF_G16_subset_midwest_s20170403_1715_con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1849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45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Blue(0.47um</a:t>
            </a:r>
            <a:r>
              <a:rPr lang="en-US" sz="2800" dirty="0"/>
              <a:t>), 04-03-2017, 17:15UTC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blueFD_CONUS_OR_ABI_L2_CMIPF_G16_subset_midwest_s20170403_1715_con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Green(0.55um</a:t>
            </a:r>
            <a:r>
              <a:rPr lang="en-US" sz="2800" dirty="0"/>
              <a:t>), 04-03-2017, 17:15UTC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greenFD_CONUS_OR_ABI_L2_CMIPF_G16_subset_midwest_s20170403_1715_con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II: TRUE </a:t>
            </a:r>
            <a:r>
              <a:rPr lang="en-US" sz="2800" dirty="0" smtClean="0"/>
              <a:t>COLOR; </a:t>
            </a:r>
            <a:r>
              <a:rPr lang="en-US" sz="2800" dirty="0"/>
              <a:t>04-03-2017, 17:15UTC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 descr="FD_CONUS_OR_ABI_L2_CMIPF_G16_subset_midwest_s20170403_1715_con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NATURAL COLOR: 04</a:t>
            </a:r>
            <a:r>
              <a:rPr lang="en-US" sz="2800" dirty="0"/>
              <a:t>-03-2017, 17:15UTC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 descr="FD_SQRT_CONUS_OR_ABI_L2_CMIPF_G16_subset_midwest_s20170403_1715_conu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3015</TotalTime>
  <Words>278</Words>
  <Application>Microsoft Macintosh PowerPoint</Application>
  <PresentationFormat>On-screen Show (4:3)</PresentationFormat>
  <Paragraphs>63</Paragraphs>
  <Slides>21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CIMSS GOES-16 ABI-RGB</vt:lpstr>
      <vt:lpstr>PowerPoint Presentation</vt:lpstr>
      <vt:lpstr>OUTLINE</vt:lpstr>
      <vt:lpstr>I:  GOES-16 ABI BANDS:  03-0-2017, 18:06UTC</vt:lpstr>
      <vt:lpstr>Red(0.64um), 04-03-2017, 17:15UTC</vt:lpstr>
      <vt:lpstr>Blue(0.47um), 04-03-2017, 17:15UTC</vt:lpstr>
      <vt:lpstr>Green(0.55um), 04-03-2017, 17:15UTC</vt:lpstr>
      <vt:lpstr>II: TRUE COLOR; 04-03-2017, 17:15UTC</vt:lpstr>
      <vt:lpstr>NATURAL COLOR: 04-03-2017, 17:15UTC</vt:lpstr>
      <vt:lpstr>III:  CIMSS VS EPIC TRUE COLOR 04-03, 17:15Z             04-03, 18:18Z</vt:lpstr>
      <vt:lpstr>CIMSS VS EPIC NATURAL COLOR _x0016_04-03, 17:15Z             04-03, 18:18Z</vt:lpstr>
      <vt:lpstr>IV:  February 26th Eclipse</vt:lpstr>
      <vt:lpstr>March-30th- Dust storm</vt:lpstr>
      <vt:lpstr>03-25th Cloud Dynamics </vt:lpstr>
      <vt:lpstr>True color</vt:lpstr>
      <vt:lpstr>V:  True color: CONUS: 03-18-2017, 16:52UTC </vt:lpstr>
      <vt:lpstr>True color: MESO, 03-22-2017, 15:49 UTC</vt:lpstr>
      <vt:lpstr>CONUS LOOP:  03-18-25th</vt:lpstr>
      <vt:lpstr>MESO LOOP </vt:lpstr>
      <vt:lpstr>What Next?</vt:lpstr>
      <vt:lpstr>Thank you!.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 Gunshor</dc:creator>
  <cp:lastModifiedBy>kbah Bah</cp:lastModifiedBy>
  <cp:revision>206</cp:revision>
  <cp:lastPrinted>2015-10-06T17:44:57Z</cp:lastPrinted>
  <dcterms:created xsi:type="dcterms:W3CDTF">2012-12-17T21:30:42Z</dcterms:created>
  <dcterms:modified xsi:type="dcterms:W3CDTF">2017-04-19T19:51:25Z</dcterms:modified>
</cp:coreProperties>
</file>