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1" r:id="rId4"/>
    <p:sldId id="264" r:id="rId5"/>
    <p:sldId id="262" r:id="rId6"/>
    <p:sldId id="257" r:id="rId7"/>
    <p:sldId id="258" r:id="rId8"/>
    <p:sldId id="259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91" d="100"/>
          <a:sy n="191" d="100"/>
        </p:scale>
        <p:origin x="-3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F755-7485-3641-8D3E-D39A7C0C7F1F}" type="datetimeFigureOut">
              <a:rPr lang="en-US" smtClean="0"/>
              <a:t>9/12/17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4AF-A61B-7B4A-828F-56DB985D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6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F755-7485-3641-8D3E-D39A7C0C7F1F}" type="datetimeFigureOut">
              <a:rPr lang="en-US" smtClean="0"/>
              <a:t>9/12/17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4AF-A61B-7B4A-828F-56DB985D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42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F755-7485-3641-8D3E-D39A7C0C7F1F}" type="datetimeFigureOut">
              <a:rPr lang="en-US" smtClean="0"/>
              <a:t>9/12/17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4AF-A61B-7B4A-828F-56DB985D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35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F755-7485-3641-8D3E-D39A7C0C7F1F}" type="datetimeFigureOut">
              <a:rPr lang="en-US" smtClean="0"/>
              <a:t>9/12/17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4AF-A61B-7B4A-828F-56DB985D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6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F755-7485-3641-8D3E-D39A7C0C7F1F}" type="datetimeFigureOut">
              <a:rPr lang="en-US" smtClean="0"/>
              <a:t>9/12/17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4AF-A61B-7B4A-828F-56DB985D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53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F755-7485-3641-8D3E-D39A7C0C7F1F}" type="datetimeFigureOut">
              <a:rPr lang="en-US" smtClean="0"/>
              <a:t>9/12/17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4AF-A61B-7B4A-828F-56DB985D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47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F755-7485-3641-8D3E-D39A7C0C7F1F}" type="datetimeFigureOut">
              <a:rPr lang="en-US" smtClean="0"/>
              <a:t>9/12/17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4AF-A61B-7B4A-828F-56DB985D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9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F755-7485-3641-8D3E-D39A7C0C7F1F}" type="datetimeFigureOut">
              <a:rPr lang="en-US" smtClean="0"/>
              <a:t>9/12/17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4AF-A61B-7B4A-828F-56DB985D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27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F755-7485-3641-8D3E-D39A7C0C7F1F}" type="datetimeFigureOut">
              <a:rPr lang="en-US" smtClean="0"/>
              <a:t>9/12/17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4AF-A61B-7B4A-828F-56DB985D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11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F755-7485-3641-8D3E-D39A7C0C7F1F}" type="datetimeFigureOut">
              <a:rPr lang="en-US" smtClean="0"/>
              <a:t>9/12/17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4AF-A61B-7B4A-828F-56DB985D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68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F755-7485-3641-8D3E-D39A7C0C7F1F}" type="datetimeFigureOut">
              <a:rPr lang="en-US" smtClean="0"/>
              <a:t>9/12/17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4AF-A61B-7B4A-828F-56DB985D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56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CF755-7485-3641-8D3E-D39A7C0C7F1F}" type="datetimeFigureOut">
              <a:rPr lang="en-US" smtClean="0"/>
              <a:t>9/12/17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144AF-A61B-7B4A-828F-56DB985D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35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4421" y="714448"/>
            <a:ext cx="6400800" cy="1752600"/>
          </a:xfrm>
        </p:spPr>
        <p:txBody>
          <a:bodyPr/>
          <a:lstStyle/>
          <a:p>
            <a:r>
              <a:rPr lang="en-US" dirty="0" smtClean="0"/>
              <a:t>CIMSS coral reeves before and after:</a:t>
            </a:r>
          </a:p>
          <a:p>
            <a:pPr marL="514350" indent="-514350">
              <a:buAutoNum type="arabicParenBoth"/>
            </a:pPr>
            <a:r>
              <a:rPr lang="en-US" dirty="0" smtClean="0"/>
              <a:t>ENHANCED</a:t>
            </a:r>
          </a:p>
          <a:p>
            <a:pPr marL="514350" indent="-514350">
              <a:buAutoNum type="arabicParenBoth"/>
            </a:pPr>
            <a:r>
              <a:rPr lang="en-US" dirty="0" smtClean="0"/>
              <a:t>NATURAL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882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51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oom_nat_OR_ABI-L1b_RadF_2017_09_07_250_1402_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97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oom_nat_OR_ABI-L1b_RadF_2017_09_12_255_1402_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9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3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oom_OR_ABI-L1b_Radc_2017_09_07_250_1402_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55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oom_OR_ABI-L1b_Radc_2017_09_12_255_1402_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9" y="0"/>
            <a:ext cx="9142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21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1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11</Words>
  <Application>Microsoft Macintosh PowerPoint</Application>
  <PresentationFormat>On-screen Show (4:3)</PresentationFormat>
  <Paragraphs>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 </vt:lpstr>
      <vt:lpstr>NATURAL</vt:lpstr>
      <vt:lpstr>PowerPoint Presentation</vt:lpstr>
      <vt:lpstr>PowerPoint Presentation</vt:lpstr>
      <vt:lpstr>ENHANCED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kbah Bah</dc:creator>
  <cp:lastModifiedBy>kbah Bah</cp:lastModifiedBy>
  <cp:revision>3</cp:revision>
  <dcterms:created xsi:type="dcterms:W3CDTF">2017-09-12T19:55:11Z</dcterms:created>
  <dcterms:modified xsi:type="dcterms:W3CDTF">2017-09-12T20:10:02Z</dcterms:modified>
</cp:coreProperties>
</file>