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57"/>
    <p:restoredTop sz="94751"/>
  </p:normalViewPr>
  <p:slideViewPr>
    <p:cSldViewPr>
      <p:cViewPr varScale="1">
        <p:scale>
          <a:sx n="119" d="100"/>
          <a:sy n="119" d="100"/>
        </p:scale>
        <p:origin x="8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A91-CD3F-492C-9E48-C0CE093F6280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A2C0-0465-4DE2-80DB-5E3ABA31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A91-CD3F-492C-9E48-C0CE093F6280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A2C0-0465-4DE2-80DB-5E3ABA31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9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A91-CD3F-492C-9E48-C0CE093F6280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A2C0-0465-4DE2-80DB-5E3ABA31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4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A91-CD3F-492C-9E48-C0CE093F6280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A2C0-0465-4DE2-80DB-5E3ABA31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6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A91-CD3F-492C-9E48-C0CE093F6280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A2C0-0465-4DE2-80DB-5E3ABA31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2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A91-CD3F-492C-9E48-C0CE093F6280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A2C0-0465-4DE2-80DB-5E3ABA31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A91-CD3F-492C-9E48-C0CE093F6280}" type="datetimeFigureOut">
              <a:rPr lang="en-US" smtClean="0"/>
              <a:t>4/19/16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A2C0-0465-4DE2-80DB-5E3ABA31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8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A91-CD3F-492C-9E48-C0CE093F6280}" type="datetimeFigureOut">
              <a:rPr lang="en-US" smtClean="0"/>
              <a:t>4/19/16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A2C0-0465-4DE2-80DB-5E3ABA31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A91-CD3F-492C-9E48-C0CE093F6280}" type="datetimeFigureOut">
              <a:rPr lang="en-US" smtClean="0"/>
              <a:t>4/19/16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A2C0-0465-4DE2-80DB-5E3ABA31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1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A91-CD3F-492C-9E48-C0CE093F6280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A2C0-0465-4DE2-80DB-5E3ABA31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5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A91-CD3F-492C-9E48-C0CE093F6280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A2C0-0465-4DE2-80DB-5E3ABA31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3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20A91-CD3F-492C-9E48-C0CE093F6280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A2C0-0465-4DE2-80DB-5E3ABA31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7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OCT2015_1350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1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OCT2015_1400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9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OCT2015_1350_1400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0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OCT2015_1400Z_BAND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1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OCT2015_1410Z_BAND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8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OCT2015_1420Z_BAND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25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OCT2015_1430Z_BAND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4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OCT2015_1450Z_BAND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5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panel_template" id="{5EE52465-C5AB-3942-B15D-F8A37CFF3592}" vid="{1EA7C8B3-3A94-644C-AD13-44F7E0F73C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4499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Microsoft Office User</cp:lastModifiedBy>
  <cp:revision>31</cp:revision>
  <dcterms:created xsi:type="dcterms:W3CDTF">2016-04-11T16:24:56Z</dcterms:created>
  <dcterms:modified xsi:type="dcterms:W3CDTF">2016-04-19T15:34:24Z</dcterms:modified>
</cp:coreProperties>
</file>