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84" r:id="rId2"/>
    <p:sldId id="285" r:id="rId3"/>
    <p:sldId id="286" r:id="rId4"/>
    <p:sldId id="282" r:id="rId5"/>
    <p:sldId id="287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8991901-3A55-6B46-BCF7-BC84364FA0E1}">
          <p14:sldIdLst>
            <p14:sldId id="284"/>
            <p14:sldId id="285"/>
            <p14:sldId id="286"/>
            <p14:sldId id="282"/>
            <p14:sldId id="2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-1752" y="-104"/>
      </p:cViewPr>
      <p:guideLst>
        <p:guide orient="horz" pos="2104"/>
        <p:guide pos="31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931E7-2015-F74C-8346-7A44C59FA5B8}" type="datetime1">
              <a:rPr lang="en-US" smtClean="0"/>
              <a:t>11/20/13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Wednesday, 25 January 2012:  92nd Annual Meeting of the American Meteorlogical Society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D8089-E494-A74B-B08A-C4F27F4F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08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E39BE-E5D4-5E4B-BF37-A8CBA63CBF12}" type="datetime1">
              <a:rPr lang="en-US" smtClean="0"/>
              <a:t>11/20/13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Wednesday, 25 January 2012:  92nd Annual Meeting of the American Meteorlogical Society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1716A-07D5-B744-9968-E79D130DAC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3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6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82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1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68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9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34BD9-CD8E-804F-8534-E96C293216AF}" type="datetime1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7A4B-3FA1-F048-A9B4-703A87C4B87A}" type="datetime1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AEE0B-E8B0-1148-9976-E8563546C4FC}" type="datetime1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DA900-D0E3-7F4B-B565-AEF1FDA991BA}" type="datetime1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D9A64-B681-4F45-BA6D-98F7EBA9DDF6}" type="datetime1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990CB-6697-FF42-9BA9-C96434A23219}" type="datetime1">
              <a:rPr lang="en-US" smtClean="0"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2356-751C-4F42-B69E-FDEB17C904AB}" type="datetime1">
              <a:rPr lang="en-US" smtClean="0"/>
              <a:t>11/20/13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B31C-DF39-534B-838E-C6AA3FDBF009}" type="datetime1">
              <a:rPr lang="en-US" smtClean="0"/>
              <a:t>11/20/13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FC845-7274-274B-99B8-035A65673BEF}" type="datetime1">
              <a:rPr lang="en-US" smtClean="0"/>
              <a:t>11/20/13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EEC69-C4F1-AB4F-A6EB-94564DF97778}" type="datetime1">
              <a:rPr lang="en-US" smtClean="0"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B3B67-B0B2-CD4F-99F8-D4D6F90A0D16}" type="datetime1">
              <a:rPr lang="en-US" smtClean="0"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854F1-D799-084F-A3BA-CE867C60EDFD}" type="datetime1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cimss.ssec.wisc.edu/goes/blog/archives/12149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2.05.09.06.50.54.DNBR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6" y="381000"/>
            <a:ext cx="7542784" cy="5657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020" y="5988157"/>
            <a:ext cx="8592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Eric Tobias:    UW-Madison AOS Undergraduate Student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Supervisor:  Steve Ackerman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8" name="Picture 7" descr="2012.05.09.06.50.54.DNBMask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16" y="362712"/>
            <a:ext cx="7542784" cy="5657088"/>
          </a:xfrm>
          <a:prstGeom prst="rect">
            <a:avLst/>
          </a:prstGeom>
        </p:spPr>
      </p:pic>
      <p:pic>
        <p:nvPicPr>
          <p:cNvPr id="9" name="Picture 8" descr="2012.05.09.06.50.54.DNBgroup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62712"/>
            <a:ext cx="7542784" cy="56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7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67" y="1"/>
            <a:ext cx="7658227" cy="5736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87159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CIMSS Blog  (Author:  Scott </a:t>
            </a:r>
            <a:r>
              <a:rPr lang="en-US" sz="2800" b="1" dirty="0" err="1" smtClean="0"/>
              <a:t>Bachmeier</a:t>
            </a:r>
            <a:r>
              <a:rPr lang="en-US" sz="2800" b="1" dirty="0" smtClean="0"/>
              <a:t>)</a:t>
            </a:r>
            <a:r>
              <a:rPr lang="en-US" sz="2800" b="1" dirty="0" smtClean="0">
                <a:hlinkClick r:id="rId4"/>
              </a:rPr>
              <a:t>http://cimss.ssec.wisc.edu/goes/blog/archives/12149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6354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Ani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50" y="1393178"/>
            <a:ext cx="4445000" cy="5116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151" y="98632"/>
            <a:ext cx="893902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Suomi NPP </a:t>
            </a:r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CrIS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  <a:cs typeface="Arial Black"/>
              </a:rPr>
              <a:t> RGB  18:59-1916 UTC and UW-SFOV Retrieval of Cloud Top Temperature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8" name="Picture 7" descr="CTT_CrIS_d20130520_t1908_MOORE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1" y="2425329"/>
            <a:ext cx="48768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8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ES-14_sandwich_20130826_1307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6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Custom 7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F1EE5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54892</TotalTime>
  <Words>53</Words>
  <Application>Microsoft Macintosh PowerPoint</Application>
  <PresentationFormat>On-screen Show (4:3)</PresentationFormat>
  <Paragraphs>4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Twilight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Joleen Feltz</dc:creator>
  <cp:lastModifiedBy>Joleen Feltz</cp:lastModifiedBy>
  <cp:revision>244</cp:revision>
  <dcterms:created xsi:type="dcterms:W3CDTF">2011-12-05T16:30:14Z</dcterms:created>
  <dcterms:modified xsi:type="dcterms:W3CDTF">2013-11-21T18:06:35Z</dcterms:modified>
</cp:coreProperties>
</file>