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57" r:id="rId4"/>
    <p:sldId id="282" r:id="rId5"/>
    <p:sldId id="283" r:id="rId6"/>
    <p:sldId id="281" r:id="rId7"/>
    <p:sldId id="274" r:id="rId8"/>
    <p:sldId id="275" r:id="rId9"/>
    <p:sldId id="265" r:id="rId10"/>
    <p:sldId id="284" r:id="rId11"/>
    <p:sldId id="285" r:id="rId12"/>
    <p:sldId id="286" r:id="rId13"/>
    <p:sldId id="276" r:id="rId14"/>
    <p:sldId id="277" r:id="rId15"/>
    <p:sldId id="261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4661"/>
  </p:normalViewPr>
  <p:slideViewPr>
    <p:cSldViewPr snapToGrid="0" snapToObjects="1" showGuides="1">
      <p:cViewPr varScale="1">
        <p:scale>
          <a:sx n="108" d="100"/>
          <a:sy n="108" d="100"/>
        </p:scale>
        <p:origin x="22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F867E-502C-F54E-8B56-B05CB8EBBE9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1F71D-8E99-214B-8E45-4E3CFEEE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2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7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6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6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5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7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0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4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20BD-4053-E94F-83EB-A33E0156D776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BC59-E523-F548-B5A8-FB0794A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4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1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9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2017-02-23T17:19:20Z</dcterms:created>
  <dcterms:modified xsi:type="dcterms:W3CDTF">2017-02-23T18:28:25Z</dcterms:modified>
</cp:coreProperties>
</file>