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60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627"/>
    <p:restoredTop sz="93651"/>
  </p:normalViewPr>
  <p:slideViewPr>
    <p:cSldViewPr snapToGrid="0" snapToObjects="1">
      <p:cViewPr varScale="1">
        <p:scale>
          <a:sx n="85" d="100"/>
          <a:sy n="85" d="100"/>
        </p:scale>
        <p:origin x="184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EBC671-B4D7-844D-B1E9-F8C8699540A5}" type="datetimeFigureOut">
              <a:rPr lang="en-US" smtClean="0"/>
              <a:t>10/21/16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E8552-7ABD-D04C-9C79-0E4662EF3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346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10/20/16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10/20/16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10/20/16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10/20/16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10/20/16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10/20/16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10/20/16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10/20/16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10/20/16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10/20/16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10/20/16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10/20/16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10/20/16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10/20/16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10/20/16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10/20/16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10/20/16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10/20/16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june5_201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0"/>
            <a:ext cx="762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7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822960"/>
            <a:ext cx="10058400" cy="5364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822960"/>
            <a:ext cx="10058400" cy="5364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822960"/>
            <a:ext cx="10058400" cy="536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822960"/>
            <a:ext cx="10058400" cy="5364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822960"/>
            <a:ext cx="10058400" cy="5364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822960"/>
            <a:ext cx="10058400" cy="53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5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89" y="374754"/>
            <a:ext cx="10058400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1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OE4_MODE4_16P_00N_137W_2016212_060019_2016212_18301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8763" y="0"/>
            <a:ext cx="9132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08" y="404734"/>
            <a:ext cx="10058400" cy="603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4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206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1666</TotalTime>
  <Words>0</Words>
  <Application>Microsoft Macintosh PowerPoint</Application>
  <PresentationFormat>Widescreen</PresentationFormat>
  <Paragraphs>0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Calibri</vt:lpstr>
      <vt:lpstr>Corbel</vt:lpstr>
      <vt:lpstr>Arial</vt:lpstr>
      <vt:lpstr>Depth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</cp:revision>
  <dcterms:created xsi:type="dcterms:W3CDTF">2016-10-20T14:48:23Z</dcterms:created>
  <dcterms:modified xsi:type="dcterms:W3CDTF">2016-10-21T18:35:19Z</dcterms:modified>
</cp:coreProperties>
</file>