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2" d="100"/>
          <a:sy n="142" d="100"/>
        </p:scale>
        <p:origin x="-108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1B6AC-D401-4D2E-A6B2-C08569244357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197620-8875-4583-842E-858077714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955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707A9-BD42-4712-85F5-D8253D31BF5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30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55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8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74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E8566-A38F-7C4E-9E3F-17D855A44C25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97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A061F-12DE-844C-AE00-BE6205EA1441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91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FFED-9003-5941-8FD8-5904FCB2FAAA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36235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F63E5-FFCD-EE4D-8EAA-5E3A78D9E57A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33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AF58-0A44-5242-8326-8868A6FC12ED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129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4C68-93B2-654F-84D8-FF73284598BD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0722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A89E2-CE8E-414F-8F07-7844BBCDD2DD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72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A9CF5-6D1D-8A46-9ACD-6B9ECD37781D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8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83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2513-B8D6-6D4C-AAA5-0CB9B572D0B7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291464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7BBA-BCE6-D947-9580-A82684A92118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03899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C9884-F754-D043-B399-01794C6AAF8E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8913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0D9E-96AB-7A4D-A5A0-96C0A91CF57E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205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D1E3-C7BA-F842-A2B6-31FD29A55C6C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23493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A9FB-8CBC-F14F-9734-6C5561B451F1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834221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D0C67-8313-734F-8A32-09834C3121CF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962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D727-FDA5-CA47-B5D1-F5946C0ADAE8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005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1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4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01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2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1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E9E5C-05A7-4CA0-89C2-E85B74612FCD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DC54B-36F9-4545-AF94-F39ACA3D7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7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457200"/>
            <a:fld id="{E65D48E3-7FC8-534D-9174-F12C3C2D2982}" type="datetime1">
              <a:rPr lang="en-US" smtClean="0">
                <a:solidFill>
                  <a:prstClr val="white">
                    <a:lumMod val="65000"/>
                  </a:prstClr>
                </a:solidFill>
              </a:rPr>
              <a:pPr defTabSz="457200"/>
              <a:t>10/26/2015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defTabSz="457200"/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2249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723200"/>
              </p:ext>
            </p:extLst>
          </p:nvPr>
        </p:nvGraphicFramePr>
        <p:xfrm>
          <a:off x="609600" y="1066800"/>
          <a:ext cx="7758670" cy="5608320"/>
        </p:xfrm>
        <a:graphic>
          <a:graphicData uri="http://schemas.openxmlformats.org/drawingml/2006/table">
            <a:tbl>
              <a:tblPr/>
              <a:tblGrid>
                <a:gridCol w="914400"/>
                <a:gridCol w="1828800"/>
                <a:gridCol w="1371600"/>
                <a:gridCol w="1295400"/>
                <a:gridCol w="2348470"/>
              </a:tblGrid>
              <a:tr h="64140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AHI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Band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AHI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Approximate Central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Wavelength (</a:t>
                      </a:r>
                      <a:r>
                        <a:rPr kumimoji="1" lang="en-US" altLang="ja-JP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μm</a:t>
                      </a:r>
                      <a:r>
                        <a:rPr kumimoji="1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Approximate sub-point resolution (km)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Type</a:t>
                      </a:r>
                      <a:endParaRPr kumimoji="1" lang="en-US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Nickname</a:t>
                      </a: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B400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0.47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Visible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Arial"/>
                          <a:cs typeface="Times New Roman" panose="02020603050405020304" pitchFamily="18" charset="0"/>
                        </a:rPr>
                        <a:t>Blue</a:t>
                      </a: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0.51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Visible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Green</a:t>
                      </a: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0.64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0.5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Visible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Red</a:t>
                      </a:r>
                      <a:endParaRPr lang="en-US" sz="1400" kern="50" dirty="0">
                        <a:solidFill>
                          <a:srgbClr val="FF0000"/>
                        </a:solidFill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0.86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Near-Infrared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Veggie</a:t>
                      </a:r>
                      <a:endParaRPr lang="en-US" sz="1400" kern="50" dirty="0">
                        <a:solidFill>
                          <a:schemeClr val="tx1"/>
                        </a:solidFill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1.6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Near-Infrared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Snow/Ice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2.3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Near-Infrared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Cloud Particle Size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3.9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Shortwave Window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Upper-level Water Vapor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6.9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Mid-level Water Vapor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7.3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Lower-level Water Vapor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8.6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Cloud-Top</a:t>
                      </a:r>
                      <a:r>
                        <a:rPr lang="en-US" sz="1400" kern="50" baseline="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Phase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9.6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Ozone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10.4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“Clean” </a:t>
                      </a:r>
                      <a:r>
                        <a:rPr lang="en-US" sz="1400" kern="50" baseline="0" dirty="0" err="1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Longwave</a:t>
                      </a:r>
                      <a:r>
                        <a:rPr lang="en-US" sz="1400" kern="50" baseline="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W</a:t>
                      </a: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indow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11.2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err="1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Longwave</a:t>
                      </a:r>
                      <a:r>
                        <a:rPr lang="en-US" sz="1400" kern="50" baseline="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Window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59096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12.4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“Dirty” </a:t>
                      </a:r>
                      <a:r>
                        <a:rPr lang="en-US" sz="1400" kern="50" dirty="0" err="1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Longwave</a:t>
                      </a: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Window</a:t>
                      </a:r>
                      <a:endParaRPr lang="en-US" sz="1400" kern="5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  <a:tr h="272234"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13.3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ja-JP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明朝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itchFamily="17" charset="-128"/>
                          <a:cs typeface="Times New Roman" panose="02020603050405020304" pitchFamily="18" charset="0"/>
                        </a:rPr>
                        <a:t>Infrared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5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en-US" sz="1400" kern="50" baseline="-2500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400" kern="50" baseline="0" dirty="0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50" baseline="0" dirty="0" err="1" smtClean="0">
                          <a:effectLst/>
                          <a:latin typeface="+mn-lt"/>
                          <a:ea typeface="DejaVu LGC Sans"/>
                          <a:cs typeface="Times New Roman" panose="02020603050405020304" pitchFamily="18" charset="0"/>
                        </a:rPr>
                        <a:t>Longwave</a:t>
                      </a:r>
                      <a:endParaRPr lang="en-US" sz="1400" kern="50" baseline="0" dirty="0">
                        <a:effectLst/>
                        <a:latin typeface="+mn-lt"/>
                        <a:ea typeface="DejaVu LGC Sans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9049">
                        <a:lumMod val="40000"/>
                        <a:lumOff val="6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37503" y="609600"/>
            <a:ext cx="5906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400" b="1" dirty="0">
                <a:solidFill>
                  <a:prstClr val="black"/>
                </a:solidFill>
                <a:latin typeface="Corbel"/>
              </a:rPr>
              <a:t>Advanced </a:t>
            </a:r>
            <a:r>
              <a:rPr lang="en-US" sz="2400" b="1" dirty="0" smtClean="0">
                <a:solidFill>
                  <a:prstClr val="black"/>
                </a:solidFill>
                <a:latin typeface="Corbel"/>
              </a:rPr>
              <a:t>Himawari </a:t>
            </a:r>
            <a:r>
              <a:rPr lang="en-US" sz="2400" b="1" dirty="0">
                <a:solidFill>
                  <a:prstClr val="black"/>
                </a:solidFill>
                <a:latin typeface="Corbel"/>
              </a:rPr>
              <a:t>Imager Spectral Bands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3D389-B9B2-DB4A-9B20-510566431196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9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124</Words>
  <Application>Microsoft Office PowerPoint</Application>
  <PresentationFormat>On-screen Show (4:3)</PresentationFormat>
  <Paragraphs>91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Spectrum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Schmit</dc:creator>
  <cp:lastModifiedBy>Tim Schmit</cp:lastModifiedBy>
  <cp:revision>3</cp:revision>
  <dcterms:created xsi:type="dcterms:W3CDTF">2015-10-26T19:42:12Z</dcterms:created>
  <dcterms:modified xsi:type="dcterms:W3CDTF">2015-10-26T19:53:52Z</dcterms:modified>
</cp:coreProperties>
</file>