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75" r:id="rId3"/>
    <p:sldId id="257" r:id="rId4"/>
    <p:sldId id="258" r:id="rId5"/>
    <p:sldId id="259" r:id="rId6"/>
    <p:sldId id="260" r:id="rId7"/>
    <p:sldId id="261" r:id="rId8"/>
    <p:sldId id="274" r:id="rId9"/>
    <p:sldId id="263" r:id="rId10"/>
    <p:sldId id="264" r:id="rId11"/>
    <p:sldId id="272" r:id="rId12"/>
    <p:sldId id="273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62" d="100"/>
          <a:sy n="162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14195-4A4E-4816-BFFF-222FC156283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8B599-F25B-4340-B1C2-A31BBED2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3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2EA6-5906-493F-B316-771995E75068}" type="datetime1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7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6A1D-5422-42D5-83F2-674D76FB7276}" type="datetime1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6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99E9-613A-48CC-8439-157DF8BE1D1C}" type="datetime1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9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AFC0-2171-4640-A1CD-F6D7C9E17B97}" type="datetime1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6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EE3F-67E6-4F5D-9281-A10A8B82CEE0}" type="datetime1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4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8559-D86D-4257-9C1D-6B1EC1D36C16}" type="datetime1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7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BEAD-C755-4854-8AE6-2098DAF682D5}" type="datetime1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1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DFC5-A19B-4EA3-AA6E-EF94CE4D7C36}" type="datetime1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3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5469-D5A7-45E0-9D6A-40AE923AE7C4}" type="datetime1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1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26D8-94C6-482B-999B-DD44090178E5}" type="datetime1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5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C646-5CF1-455C-91C6-8EDF44EF1F84}" type="datetime1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5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9CAE2-FB1B-47C3-86DF-D7CC5EA7CEC1}" type="datetime1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2BBB9-C1AA-4DF3-BA90-8A9934789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8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20-September-2015 (263)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" y="1094739"/>
            <a:ext cx="8957298" cy="5610861"/>
          </a:xfrm>
        </p:spPr>
      </p:pic>
    </p:spTree>
    <p:extLst>
      <p:ext uri="{BB962C8B-B14F-4D97-AF65-F5344CB8AC3E}">
        <p14:creationId xmlns:p14="http://schemas.microsoft.com/office/powerpoint/2010/main" val="12672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data_abi_day_2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00"/>
            <a:ext cx="9144000" cy="5053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2954102" y="3077496"/>
            <a:ext cx="1295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381000"/>
            <a:ext cx="451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time period from day 263: 02 to 03 UTC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20-September-2015 (263)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Repeat with other spectral bands</a:t>
            </a:r>
          </a:p>
          <a:p>
            <a:pPr lvl="1"/>
            <a:r>
              <a:rPr lang="en-US" dirty="0" smtClean="0"/>
              <a:t>Near infrared (band 5)</a:t>
            </a:r>
          </a:p>
          <a:p>
            <a:pPr lvl="2"/>
            <a:r>
              <a:rPr lang="en-US" dirty="0" smtClean="0"/>
              <a:t>Which clouds are liquid vs ice?</a:t>
            </a:r>
          </a:p>
          <a:p>
            <a:pPr lvl="1"/>
            <a:r>
              <a:rPr lang="en-US" dirty="0" smtClean="0"/>
              <a:t>Short wave window (band 7)</a:t>
            </a:r>
          </a:p>
          <a:p>
            <a:pPr lvl="2"/>
            <a:r>
              <a:rPr lang="en-US" dirty="0" smtClean="0"/>
              <a:t>What’s the maximum brightness temperature?</a:t>
            </a:r>
          </a:p>
          <a:p>
            <a:pPr lvl="1"/>
            <a:r>
              <a:rPr lang="en-US" dirty="0" smtClean="0"/>
              <a:t>Water vapor (band 10)</a:t>
            </a:r>
          </a:p>
          <a:p>
            <a:pPr lvl="1"/>
            <a:r>
              <a:rPr lang="en-US" dirty="0" smtClean="0"/>
              <a:t>Infrared window (band 14)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Increase time window</a:t>
            </a:r>
          </a:p>
          <a:p>
            <a:pPr lvl="1"/>
            <a:r>
              <a:rPr lang="en-US" dirty="0" smtClean="0"/>
              <a:t>01:30 to 3:30 UTC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data_abi_day_2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00"/>
            <a:ext cx="9144000" cy="5053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2954102" y="3352800"/>
            <a:ext cx="1295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381000"/>
            <a:ext cx="451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time period from day 263: 02 to 03 UTC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20-September-2015 (263)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Thought experiments</a:t>
            </a:r>
          </a:p>
          <a:p>
            <a:pPr lvl="1"/>
            <a:r>
              <a:rPr lang="en-US" dirty="0" smtClean="0"/>
              <a:t>How far can the radar detect echoes</a:t>
            </a:r>
          </a:p>
          <a:p>
            <a:pPr lvl="1"/>
            <a:r>
              <a:rPr lang="en-US" dirty="0" smtClean="0"/>
              <a:t>Can the satellite data be used to monitor NWP forecast quality? (location, timing,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84" y="3505200"/>
            <a:ext cx="341431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HI_BAND1_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38400" y="41910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follows are several GFS forecasts, valid at the same time (and the time of the image)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18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HI_BAND1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96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HI_BAND1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877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HI_BAND1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994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HI_BAND1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93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20-September-2015 (263)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all AHI bands for one time (02:30 UTC)</a:t>
            </a:r>
          </a:p>
          <a:p>
            <a:pPr lvl="1"/>
            <a:r>
              <a:rPr lang="en-US" dirty="0" smtClean="0"/>
              <a:t>Step through each </a:t>
            </a:r>
            <a:r>
              <a:rPr lang="en-US" dirty="0" smtClean="0"/>
              <a:t>band</a:t>
            </a:r>
          </a:p>
          <a:p>
            <a:pPr lvl="2"/>
            <a:r>
              <a:rPr lang="en-US" dirty="0" smtClean="0"/>
              <a:t>Use the up/down arrows on the keypad </a:t>
            </a:r>
            <a:endParaRPr lang="en-US" dirty="0" smtClean="0"/>
          </a:p>
          <a:p>
            <a:pPr lvl="1"/>
            <a:r>
              <a:rPr lang="en-US" dirty="0" smtClean="0"/>
              <a:t>Which bands ‘sees’ over-shooting tops, circulations, etc.</a:t>
            </a:r>
          </a:p>
          <a:p>
            <a:pPr lvl="1"/>
            <a:r>
              <a:rPr lang="en-US" dirty="0" smtClean="0"/>
              <a:t>Is the circulation low or high level?</a:t>
            </a:r>
          </a:p>
          <a:p>
            <a:pPr lvl="1"/>
            <a:r>
              <a:rPr lang="en-US" dirty="0" smtClean="0"/>
              <a:t>What’s the maximum value observed in the visible / near infrared bands?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dat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00"/>
            <a:ext cx="9144000" cy="5053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2819400" y="2057400"/>
            <a:ext cx="1295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data_ab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00"/>
            <a:ext cx="9144000" cy="5053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2819400" y="1752600"/>
            <a:ext cx="1295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data_abi_day_2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00"/>
            <a:ext cx="9144000" cy="5053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2971800" y="2667000"/>
            <a:ext cx="1295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data_abi_day_263_02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00"/>
            <a:ext cx="9144000" cy="5053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2819400" y="3962400"/>
            <a:ext cx="1295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data_abi_day_263_0230_icon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00"/>
            <a:ext cx="9144000" cy="5053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2286000" y="990600"/>
            <a:ext cx="7391400" cy="434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95600" y="381000"/>
            <a:ext cx="234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all bands to load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20-September-2015 (263)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 box over a small region</a:t>
            </a:r>
          </a:p>
          <a:p>
            <a:pPr lvl="1"/>
            <a:r>
              <a:rPr lang="en-US" dirty="0" smtClean="0"/>
              <a:t>Right click with shift.</a:t>
            </a:r>
          </a:p>
          <a:p>
            <a:pPr lvl="1"/>
            <a:r>
              <a:rPr lang="en-US" dirty="0" smtClean="0"/>
              <a:t>Make sure the graph window is large enough</a:t>
            </a:r>
          </a:p>
          <a:p>
            <a:r>
              <a:rPr lang="en-US" dirty="0" smtClean="0"/>
              <a:t>Investigate band relationships</a:t>
            </a:r>
            <a:endParaRPr lang="en-US" dirty="0" smtClean="0"/>
          </a:p>
          <a:p>
            <a:pPr lvl="1"/>
            <a:r>
              <a:rPr lang="en-US" dirty="0" smtClean="0"/>
              <a:t>Band 3 vs 4, over a clear area; over the land</a:t>
            </a:r>
          </a:p>
          <a:p>
            <a:pPr lvl="1"/>
            <a:r>
              <a:rPr lang="en-US" dirty="0" smtClean="0"/>
              <a:t>Band 3 vs 5, over a cloudy region</a:t>
            </a:r>
          </a:p>
          <a:p>
            <a:pPr lvl="1"/>
            <a:r>
              <a:rPr lang="en-US" dirty="0" smtClean="0"/>
              <a:t>Band 13 vs 14, over a clear area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20-September-2015 (263)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Load a loop of AHI band 3 (0.6 micrometer) from 02 to 03 UTC)</a:t>
            </a:r>
          </a:p>
          <a:p>
            <a:pPr lvl="1"/>
            <a:r>
              <a:rPr lang="en-US" dirty="0" smtClean="0"/>
              <a:t>(This may take a few minutes.)</a:t>
            </a:r>
          </a:p>
          <a:p>
            <a:pPr lvl="1"/>
            <a:r>
              <a:rPr lang="en-US" dirty="0" smtClean="0"/>
              <a:t>Zoom over Guam</a:t>
            </a:r>
          </a:p>
          <a:p>
            <a:pPr lvl="1"/>
            <a:r>
              <a:rPr lang="en-US" dirty="0" smtClean="0"/>
              <a:t>Note the changes in over-shooting tops, circulations, etc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Try another enhancement (ZA or linear) (under ‘visible’)</a:t>
            </a:r>
            <a:endParaRPr lang="en-US" dirty="0" smtClean="0"/>
          </a:p>
          <a:p>
            <a:pPr lvl="1"/>
            <a:r>
              <a:rPr lang="en-US" dirty="0" smtClean="0"/>
              <a:t>Is the circulation east of Guam low or high level?</a:t>
            </a:r>
          </a:p>
          <a:p>
            <a:pPr lvl="1"/>
            <a:r>
              <a:rPr lang="en-US" dirty="0" smtClean="0"/>
              <a:t>Roam to over Yap Island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BBB9-C1AA-4DF3-BA90-8A99347896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4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10100</TotalTime>
  <Words>332</Words>
  <Application>Microsoft Office PowerPoint</Application>
  <PresentationFormat>On-screen Show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20-September-2015 (263)</vt:lpstr>
      <vt:lpstr>20-September-2015 (263)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20-September-2015 (263)</vt:lpstr>
      <vt:lpstr>20-September-2015 (263)</vt:lpstr>
      <vt:lpstr>PowerPoint Presentation</vt:lpstr>
      <vt:lpstr>20-September-2015 (263)</vt:lpstr>
      <vt:lpstr>PowerPoint Presentation</vt:lpstr>
      <vt:lpstr>20-September-2015 (263)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Schmit</dc:creator>
  <cp:lastModifiedBy>Tim Schmit</cp:lastModifiedBy>
  <cp:revision>16</cp:revision>
  <dcterms:created xsi:type="dcterms:W3CDTF">2015-10-20T21:28:28Z</dcterms:created>
  <dcterms:modified xsi:type="dcterms:W3CDTF">2015-10-30T21:33:48Z</dcterms:modified>
</cp:coreProperties>
</file>