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4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50752-5139-450D-9BED-DDFECC9D694F}" type="datetimeFigureOut">
              <a:rPr lang="en-US" smtClean="0"/>
              <a:t>11/29/2010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31FEE-E5A9-4396-ADB0-619FA3A4B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9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B794CE-ACFF-489E-ACA8-95278CC9FAF5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Igor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AB794CE-ACFF-489E-ACA8-95278CC9FAF5}" type="slidenum">
              <a:rPr lang="en-US">
                <a:solidFill>
                  <a:prstClr val="black"/>
                </a:solidFill>
              </a:rPr>
              <a:pPr eaLnBrk="1" hangingPunct="1"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Igor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02A01-F1C1-43FC-8924-7C249E935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7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A1DF3-1147-409D-B69F-AFD793E697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0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2D09F-52F5-4854-B25C-0B85C7E426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35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D20E6-273F-4F0B-9961-6720A488B8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80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BE54C-ED17-4962-81F2-9EBF775C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7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36768-855A-4975-9277-4629E3777B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0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2A088-CA0E-409D-821C-6D32DF290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9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797D5-851A-44CA-B483-1E86FF95B3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5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05A8-EA85-449D-AC8B-EA11E384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8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B6E04-4C44-44B2-A15A-B2BC4910E1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9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23A88-BA45-425A-B296-08ADA53694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40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F733A-6779-479B-8E2E-95A3441E07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52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EB3C4-BB53-4E0E-87F8-AC23D08574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1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EBC062-4038-4EEB-AAC6-B6D1B8EDC98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</a:rPr>
              <a:t>GOES-15 Science Test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998663" y="6324600"/>
            <a:ext cx="69751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Unique GOES-15 Imager Visible </a:t>
            </a:r>
            <a:r>
              <a:rPr lang="en-US" sz="1600" dirty="0">
                <a:solidFill>
                  <a:srgbClr val="FFFFFF"/>
                </a:solidFill>
              </a:rPr>
              <a:t>data from the recent NOAA Science </a:t>
            </a:r>
            <a:r>
              <a:rPr lang="en-US" sz="1600" dirty="0" smtClean="0">
                <a:solidFill>
                  <a:srgbClr val="FFFFFF"/>
                </a:solidFill>
              </a:rPr>
              <a:t>Test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41428" y="990600"/>
            <a:ext cx="6326372" cy="5200424"/>
            <a:chOff x="1219200" y="838200"/>
            <a:chExt cx="6553200" cy="5570538"/>
          </a:xfrm>
        </p:grpSpPr>
        <p:pic>
          <p:nvPicPr>
            <p:cNvPr id="27650" name="Picture 8" descr="Igor_zoom_goes_15_13_80pct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838200"/>
              <a:ext cx="6553200" cy="557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5029200" y="5867400"/>
              <a:ext cx="882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FFFF00"/>
                  </a:solidFill>
                </a:rPr>
                <a:t>30-min</a:t>
              </a:r>
            </a:p>
          </p:txBody>
        </p:sp>
        <p:sp>
          <p:nvSpPr>
            <p:cNvPr id="27654" name="Text Box 6"/>
            <p:cNvSpPr txBox="1">
              <a:spLocks noChangeArrowheads="1"/>
            </p:cNvSpPr>
            <p:nvPr/>
          </p:nvSpPr>
          <p:spPr bwMode="auto">
            <a:xfrm>
              <a:off x="1295400" y="5867400"/>
              <a:ext cx="755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00"/>
                  </a:solidFill>
                </a:rPr>
                <a:t>1-min</a:t>
              </a:r>
            </a:p>
          </p:txBody>
        </p:sp>
      </p:grpSp>
      <p:sp>
        <p:nvSpPr>
          <p:cNvPr id="276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AB1501-4058-4C69-A01E-C1E257222640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909577"/>
            <a:ext cx="2743200" cy="503402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smtClean="0">
                <a:solidFill>
                  <a:schemeClr val="bg1"/>
                </a:solidFill>
              </a:rPr>
              <a:t>Science Test </a:t>
            </a:r>
            <a:r>
              <a:rPr lang="en-US" sz="1600" dirty="0" smtClean="0">
                <a:solidFill>
                  <a:schemeClr val="bg1"/>
                </a:solidFill>
              </a:rPr>
              <a:t>part of Post Launch Testing for GOES-15 occurred in the summer of 2010.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Comparisons with AIRS and IASI have found a bias of Imager bands 3 and 6.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Unique 1-minute rapid scan imagery acquired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GOES-15 data analysis will continue. All the GVAR data archived.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Many products generated in near real-time.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A </a:t>
            </a:r>
            <a:r>
              <a:rPr lang="en-US" sz="1600" i="1" dirty="0" smtClean="0">
                <a:solidFill>
                  <a:schemeClr val="bg1"/>
                </a:solidFill>
              </a:rPr>
              <a:t>NOAA Technical Report</a:t>
            </a:r>
            <a:r>
              <a:rPr lang="en-US" sz="1600" dirty="0" smtClean="0">
                <a:solidFill>
                  <a:schemeClr val="bg1"/>
                </a:solidFill>
              </a:rPr>
              <a:t>  will be forthcoming.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FF00"/>
                </a:solidFill>
              </a:rPr>
              <a:t>GOES-15 Science Test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3260869" y="6302829"/>
            <a:ext cx="56327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</a:rPr>
              <a:t>GOES-15 Imager Visible </a:t>
            </a:r>
            <a:r>
              <a:rPr lang="en-US" sz="1600" dirty="0">
                <a:solidFill>
                  <a:srgbClr val="FFFFFF"/>
                </a:solidFill>
              </a:rPr>
              <a:t>data from the </a:t>
            </a:r>
            <a:r>
              <a:rPr lang="en-US" sz="1600" dirty="0" smtClean="0">
                <a:solidFill>
                  <a:srgbClr val="FFFFFF"/>
                </a:solidFill>
              </a:rPr>
              <a:t>CIMSS Satellite blog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76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AB1501-4058-4C69-A01E-C1E257222640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833377"/>
            <a:ext cx="2743200" cy="503402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sz="1600" dirty="0" smtClean="0"/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b="1" dirty="0" smtClean="0">
                <a:solidFill>
                  <a:schemeClr val="bg1"/>
                </a:solidFill>
              </a:rPr>
              <a:t>Science Test </a:t>
            </a:r>
            <a:r>
              <a:rPr lang="en-US" sz="1600" dirty="0" smtClean="0">
                <a:solidFill>
                  <a:schemeClr val="bg1"/>
                </a:solidFill>
              </a:rPr>
              <a:t>part of Post Launch Testing for GOES-15 occurred in the summer of 2010.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Comparisons with AIRS and IASI have found a bias of Imager bands 3 and 6.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Unique 1-minute rapid scan imagery acquired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GOES-15 data analysis will continue. All the GVAR data archived.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Many products generated in near real-time.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A </a:t>
            </a:r>
            <a:r>
              <a:rPr lang="en-US" sz="1600" i="1" dirty="0" smtClean="0">
                <a:solidFill>
                  <a:schemeClr val="bg1"/>
                </a:solidFill>
              </a:rPr>
              <a:t>NOAA Technical Report</a:t>
            </a:r>
            <a:r>
              <a:rPr lang="en-US" sz="1600" dirty="0" smtClean="0">
                <a:solidFill>
                  <a:schemeClr val="bg1"/>
                </a:solidFill>
              </a:rPr>
              <a:t>  will be forthcoming.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1035"/>
            <a:ext cx="6411686" cy="480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5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166</Words>
  <Application>Microsoft Office PowerPoint</Application>
  <PresentationFormat>On-screen Show (4:3)</PresentationFormat>
  <Paragraphs>36</Paragraphs>
  <Slides>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1_Default Design</vt:lpstr>
      <vt:lpstr>GOES-15 Science Test</vt:lpstr>
      <vt:lpstr>GOES-15 Science Test</vt:lpstr>
    </vt:vector>
  </TitlesOfParts>
  <Company>SSEC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Collection Completed for GOES-/15 Science Test</dc:title>
  <dc:creator>Tim Schmit</dc:creator>
  <cp:lastModifiedBy>Tim Schmit</cp:lastModifiedBy>
  <cp:revision>4</cp:revision>
  <dcterms:created xsi:type="dcterms:W3CDTF">2010-11-29T16:05:36Z</dcterms:created>
  <dcterms:modified xsi:type="dcterms:W3CDTF">2010-11-29T16:49:25Z</dcterms:modified>
</cp:coreProperties>
</file>