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3" r:id="rId4"/>
    <p:sldId id="259" r:id="rId5"/>
    <p:sldId id="268" r:id="rId6"/>
    <p:sldId id="269" r:id="rId7"/>
    <p:sldId id="270" r:id="rId8"/>
    <p:sldId id="260" r:id="rId9"/>
    <p:sldId id="271" r:id="rId10"/>
    <p:sldId id="261" r:id="rId11"/>
    <p:sldId id="262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8EF9B-0BF6-40D5-BFE5-53CA4711BA33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E3CC-6DA5-4350-B755-D659B7A1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Ignore missing lines, due to ingest.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0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Ignore missing lines, due to ingest.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8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max different is over 50K!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7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even far from the sun, there’s still a 4K difference.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8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Derived Product of cloud not</a:t>
            </a:r>
            <a:r>
              <a:rPr lang="en-US" baseline="0" dirty="0" smtClean="0"/>
              <a:t> correct with data with stray light.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1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…outside of 6 degrees.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93E1-F533-4857-8AA6-592C5E5094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7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Derived Product of cloud much improved after </a:t>
            </a:r>
            <a:r>
              <a:rPr lang="en-US" baseline="0" dirty="0" smtClean="0"/>
              <a:t>stray light correction.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0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1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5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2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1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9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0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1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5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CACB-804B-4B8E-8148-E9504A6CC9DD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25B0C-8265-4AAD-8CD2-1E9A67C0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0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5375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Schmit, ASPB</a:t>
            </a:r>
          </a:p>
          <a:p>
            <a:r>
              <a:rPr lang="en-US" dirty="0" smtClean="0"/>
              <a:t>Tony Schreiner, CIMSS</a:t>
            </a:r>
          </a:p>
          <a:p>
            <a:r>
              <a:rPr lang="en-US" dirty="0" smtClean="0"/>
              <a:t>6-January-2011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11" descr="WideBanner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4953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966847"/>
            <a:ext cx="1117413" cy="7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ECL1_CIMSS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508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Later image.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703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05200" y="63246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120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05200" y="6324600"/>
            <a:ext cx="202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6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15-minutes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D9666A64-B4DB-48DF-BA11-EC827D85D06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4816631">
            <a:off x="-1540062" y="1743142"/>
            <a:ext cx="6966619" cy="356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31724" y="1976840"/>
            <a:ext cx="3829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several K!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0073434">
            <a:off x="3455349" y="18689"/>
            <a:ext cx="5241490" cy="3971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5105400"/>
            <a:ext cx="3350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50K!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COR_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Corrected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3735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_5K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6248400"/>
            <a:ext cx="51893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(org-eclipse). </a:t>
            </a:r>
            <a:r>
              <a:rPr lang="en-US" dirty="0"/>
              <a:t>Smaller range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</a:p>
          <a:p>
            <a:r>
              <a:rPr lang="en-US" dirty="0" smtClean="0"/>
              <a:t>N=14342</a:t>
            </a:r>
          </a:p>
          <a:p>
            <a:r>
              <a:rPr lang="en-US" dirty="0" smtClean="0"/>
              <a:t>Mean= 4.0K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U_MAP_COR6MECL1_B2_D2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5781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(corrected-eclipse). Smaller range.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</a:p>
          <a:p>
            <a:r>
              <a:rPr lang="en-US" dirty="0" smtClean="0"/>
              <a:t>N=14342</a:t>
            </a:r>
          </a:p>
          <a:p>
            <a:r>
              <a:rPr lang="en-US" dirty="0" smtClean="0"/>
              <a:t>Mean= 0.6K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ORIG_CIMSS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5943600"/>
            <a:ext cx="556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Original – too “cloudy” over some regions, but misses other clouds!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960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255_CTP_COR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0" y="6172200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</a:t>
            </a:r>
            <a:r>
              <a:rPr lang="en-US" dirty="0"/>
              <a:t> </a:t>
            </a:r>
            <a:r>
              <a:rPr lang="en-US" dirty="0" smtClean="0"/>
              <a:t>Corrected. In general, corrected both regions.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235</Words>
  <Application>Microsoft Office PowerPoint</Application>
  <PresentationFormat>On-screen Show (4:3)</PresentationFormat>
  <Paragraphs>53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Stray Light Analysis GOES-13 Imager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Stray Light Analysis GOES-13 Imager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5</cp:revision>
  <dcterms:created xsi:type="dcterms:W3CDTF">2012-02-03T21:43:13Z</dcterms:created>
  <dcterms:modified xsi:type="dcterms:W3CDTF">2012-02-22T22:19:36Z</dcterms:modified>
</cp:coreProperties>
</file>