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9" r:id="rId3"/>
    <p:sldId id="270" r:id="rId4"/>
    <p:sldId id="271" r:id="rId5"/>
    <p:sldId id="257" r:id="rId6"/>
    <p:sldId id="258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9EFF-EF80-4091-BD43-88B1F1FA7EBF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E77DA-D32A-4E2B-AA45-F7CB0DF3D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0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SSEC Data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6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9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75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from SSEC/CIMSS.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2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McIDAS</a:t>
            </a:r>
            <a:r>
              <a:rPr lang="en-US" dirty="0" smtClean="0"/>
              <a:t>-X. Note too cold of</a:t>
            </a:r>
            <a:r>
              <a:rPr lang="en-US" baseline="0" dirty="0" smtClean="0"/>
              <a:t> cloud (over correction) in this band (2) at 05:09Z.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1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8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9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3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1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9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1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9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A72D-139C-498D-8229-59E6EA7A2E5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D8314-5B18-4900-9891-A79A4BFB6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GOES-13 Imager 12/053/04:39 Southern Hemi, Channel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Uncorrected for SL</a:t>
            </a:r>
            <a:endParaRPr lang="en-US" dirty="0"/>
          </a:p>
        </p:txBody>
      </p:sp>
      <p:pic>
        <p:nvPicPr>
          <p:cNvPr id="7" name="Content Placeholder 6" descr="g13_img_120530439_sh_unc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9429"/>
            <a:ext cx="8229600" cy="134981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886200"/>
            <a:ext cx="4041775" cy="639762"/>
          </a:xfrm>
        </p:spPr>
        <p:txBody>
          <a:bodyPr/>
          <a:lstStyle/>
          <a:p>
            <a:r>
              <a:rPr lang="en-US" dirty="0" smtClean="0"/>
              <a:t>SL Corrected</a:t>
            </a:r>
            <a:endParaRPr lang="en-US" dirty="0"/>
          </a:p>
        </p:txBody>
      </p:sp>
      <p:pic>
        <p:nvPicPr>
          <p:cNvPr id="8" name="Content Placeholder 7" descr="g13_img_120530439_sh_c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82892"/>
            <a:ext cx="8229600" cy="134981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B38A-D350-45BC-B565-12522D11A48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Paul Douglas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6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7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1_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3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2_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3_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0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4_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7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6_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8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" y="609600"/>
            <a:ext cx="11495455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MingLiU" pitchFamily="49" charset="-120"/>
                <a:ea typeface="MingLiU" pitchFamily="49" charset="-120"/>
              </a:rPr>
              <a:t>STRAYLIGHT 1104                                                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(STRAYLIGHT.PGM) *START execution on     2012053 (Wednesday February 22, 2012)  at  212258 (HHMMSS) UTC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(STRAYLIGHT.PGM)  Input program </a:t>
            </a:r>
            <a:r>
              <a:rPr lang="en-US" sz="1050" dirty="0" err="1" smtClean="0">
                <a:latin typeface="MingLiU" pitchFamily="49" charset="-120"/>
                <a:ea typeface="MingLiU" pitchFamily="49" charset="-120"/>
              </a:rPr>
              <a:t>commandline</a:t>
            </a:r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(in 80-byte segments):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 STRAYLIGHT 1104                                            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OPEN/READ GOES </a:t>
            </a:r>
            <a:r>
              <a:rPr lang="en-US" sz="1050" dirty="0" err="1" smtClean="0">
                <a:latin typeface="MingLiU" pitchFamily="49" charset="-120"/>
                <a:ea typeface="MingLiU" pitchFamily="49" charset="-120"/>
              </a:rPr>
              <a:t>areafile</a:t>
            </a:r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: /crc2/</a:t>
            </a:r>
            <a:r>
              <a:rPr lang="en-US" sz="1050" dirty="0" err="1" smtClean="0">
                <a:latin typeface="MingLiU" pitchFamily="49" charset="-120"/>
                <a:ea typeface="MingLiU" pitchFamily="49" charset="-120"/>
              </a:rPr>
              <a:t>cimss</a:t>
            </a:r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/</a:t>
            </a:r>
            <a:r>
              <a:rPr lang="en-US" sz="1050" dirty="0" err="1" smtClean="0">
                <a:latin typeface="MingLiU" pitchFamily="49" charset="-120"/>
                <a:ea typeface="MingLiU" pitchFamily="49" charset="-120"/>
              </a:rPr>
              <a:t>tims</a:t>
            </a:r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/goes14/AREA1104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Area        1104 directory information (Image type, SSEC sensor source #, image </a:t>
            </a:r>
            <a:r>
              <a:rPr lang="en-US" sz="1050" dirty="0" err="1" smtClean="0">
                <a:latin typeface="MingLiU" pitchFamily="49" charset="-120"/>
                <a:ea typeface="MingLiU" pitchFamily="49" charset="-120"/>
              </a:rPr>
              <a:t>ccyyddd</a:t>
            </a:r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, image </a:t>
            </a:r>
            <a:r>
              <a:rPr lang="en-US" sz="1050" dirty="0" err="1" smtClean="0">
                <a:latin typeface="MingLiU" pitchFamily="49" charset="-120"/>
                <a:ea typeface="MingLiU" pitchFamily="49" charset="-120"/>
              </a:rPr>
              <a:t>hhmmss</a:t>
            </a:r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):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        4,         180,     2012053,       53900            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Check each image line for Stray Light Correction (SLC) information.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Input area AREA1104 lines contain prefixes -- size=         488 bytes=         122 words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   Size of prefix DOC (4-byte words)=         119, CAL=           0, BND=           2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Read input area AREA1104 line prefixes now.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All         567 AREA1104 line prefixes now read.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</a:t>
            </a:r>
            <a:r>
              <a:rPr lang="en-US" sz="1050" b="1" dirty="0" smtClean="0">
                <a:latin typeface="MingLiU" pitchFamily="49" charset="-120"/>
                <a:ea typeface="MingLiU" pitchFamily="49" charset="-120"/>
              </a:rPr>
              <a:t>SLCE (# lines w/SLC enabled)                =         567</a:t>
            </a:r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, SLCD  (# lines w/SLC disabled)          =           0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</a:t>
            </a:r>
            <a:r>
              <a:rPr lang="en-US" sz="1050" b="1" dirty="0" smtClean="0">
                <a:latin typeface="MingLiU" pitchFamily="49" charset="-120"/>
                <a:ea typeface="MingLiU" pitchFamily="49" charset="-120"/>
              </a:rPr>
              <a:t>SLCP (# lines w/SLC performed)              =         567</a:t>
            </a:r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, SLCNP (# lines w/SLC not performed)     =           0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SLCP_FIRST (1st line w/SLC performed)       =           1, SLCP_LAST (last line w/SLC performed)   =         567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SUNE (# lines w/sun on e/side of earth)     =         567, SUNW (# lines w/sun on w/side of earth) =           0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SUNN (# lines w/sun on n/side of earth)     =           0, SUNS (# lines w/sun on s/side of earth) =         567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         567 nonzero values were found for the parameter: </a:t>
            </a:r>
            <a:r>
              <a:rPr lang="en-US" sz="1050" dirty="0" err="1" smtClean="0">
                <a:latin typeface="MingLiU" pitchFamily="49" charset="-120"/>
                <a:ea typeface="MingLiU" pitchFamily="49" charset="-120"/>
              </a:rPr>
              <a:t>min_sun_angle_range_of_earth_pixels_in_a_scan</a:t>
            </a:r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      Smallest value =           4 found at line #         379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(STRAYLIGHT.FOR)       Largest value  =           7 found at line #           1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(STRAYLIGHT.PGM) NOTE:  NO errors were returned from STRAYLIGHT.FOR -- Continue.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1050" dirty="0" smtClean="0">
                <a:latin typeface="MingLiU" pitchFamily="49" charset="-120"/>
                <a:ea typeface="MingLiU" pitchFamily="49" charset="-120"/>
              </a:rPr>
              <a:t>(STRAYLIGHT.PGM) DONE</a:t>
            </a:r>
            <a:r>
              <a:rPr lang="en-US" sz="1050" dirty="0" smtClean="0"/>
              <a:t>!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16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GOES-13 Imager 12/053/05:09 Southern Hemi, Channel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Uncorrected for SL</a:t>
            </a:r>
            <a:endParaRPr lang="en-US" dirty="0"/>
          </a:p>
        </p:txBody>
      </p:sp>
      <p:pic>
        <p:nvPicPr>
          <p:cNvPr id="7" name="Content Placeholder 6" descr="g13_img_120530439_sh_unc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9429"/>
            <a:ext cx="8229600" cy="13498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886200"/>
            <a:ext cx="4041775" cy="639762"/>
          </a:xfrm>
        </p:spPr>
        <p:txBody>
          <a:bodyPr/>
          <a:lstStyle/>
          <a:p>
            <a:r>
              <a:rPr lang="en-US" dirty="0" smtClean="0"/>
              <a:t>SL Corrected</a:t>
            </a:r>
            <a:endParaRPr lang="en-US" dirty="0"/>
          </a:p>
        </p:txBody>
      </p:sp>
      <p:pic>
        <p:nvPicPr>
          <p:cNvPr id="8" name="Content Placeholder 7" descr="g13_img_120530439_sh_c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82892"/>
            <a:ext cx="8229600" cy="1349815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B38A-D350-45BC-B565-12522D11A48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6400800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Paul Douglas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GOES-13 Imager 12/053/05:39 Southern Hemi, Channel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Uncorrected for SL</a:t>
            </a:r>
            <a:endParaRPr lang="en-US" dirty="0"/>
          </a:p>
        </p:txBody>
      </p:sp>
      <p:pic>
        <p:nvPicPr>
          <p:cNvPr id="7" name="Content Placeholder 6" descr="g13_img_120530439_sh_unc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3" y="2279429"/>
            <a:ext cx="8229593" cy="13498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886200"/>
            <a:ext cx="4041775" cy="639762"/>
          </a:xfrm>
        </p:spPr>
        <p:txBody>
          <a:bodyPr/>
          <a:lstStyle/>
          <a:p>
            <a:r>
              <a:rPr lang="en-US" dirty="0" smtClean="0"/>
              <a:t>SL Corrected</a:t>
            </a:r>
            <a:endParaRPr lang="en-US" dirty="0"/>
          </a:p>
        </p:txBody>
      </p:sp>
      <p:pic>
        <p:nvPicPr>
          <p:cNvPr id="8" name="Content Placeholder 7" descr="g13_img_120530439_sh_c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3" y="4582892"/>
            <a:ext cx="8229593" cy="1349815"/>
          </a:xfrm>
        </p:spPr>
      </p:pic>
      <p:sp>
        <p:nvSpPr>
          <p:cNvPr id="9" name="Rectangle 8"/>
          <p:cNvSpPr/>
          <p:nvPr/>
        </p:nvSpPr>
        <p:spPr>
          <a:xfrm>
            <a:off x="8001000" y="5431536"/>
            <a:ext cx="533400" cy="2286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39000" y="4953000"/>
            <a:ext cx="914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4572000"/>
            <a:ext cx="314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artifact has been introduced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B38A-D350-45BC-B565-12522D11A48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6400800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Paul Douglas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Artifact in the 5:39 Corrected </a:t>
            </a:r>
            <a:r>
              <a:rPr lang="en-US" dirty="0" smtClean="0"/>
              <a:t>Frame</a:t>
            </a:r>
            <a:br>
              <a:rPr lang="en-US" dirty="0" smtClean="0"/>
            </a:br>
            <a:r>
              <a:rPr lang="en-US" dirty="0" smtClean="0"/>
              <a:t>(0 GVAR count issue can be addressed next release)</a:t>
            </a:r>
            <a:endParaRPr lang="en-US" dirty="0"/>
          </a:p>
        </p:txBody>
      </p:sp>
      <p:pic>
        <p:nvPicPr>
          <p:cNvPr id="4" name="Content Placeholder 3" descr="g13_img_120530539_sh_cor_z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4902"/>
            <a:ext cx="8229600" cy="315655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B38A-D350-45BC-B565-12522D11A48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6400800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Paul Douglas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1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1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2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 rot="20611719">
            <a:off x="7217072" y="1405145"/>
            <a:ext cx="457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" y="609600"/>
            <a:ext cx="814838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PC E -44 122 PANEL=1;C PANEL=1;IMGPROBE STAT BOX TEMP MOD=N PAN=1 </a:t>
            </a:r>
            <a:r>
              <a:rPr lang="en-US" dirty="0" err="1" smtClean="0">
                <a:latin typeface="MingLiU" pitchFamily="49" charset="-120"/>
                <a:ea typeface="MingLiU" pitchFamily="49" charset="-120"/>
              </a:rPr>
              <a:t>etc</a:t>
            </a:r>
            <a:endParaRPr lang="en-US" dirty="0">
              <a:latin typeface="MingLiU" pitchFamily="49" charset="-120"/>
              <a:ea typeface="MingLiU" pitchFamily="49" charset="-120"/>
            </a:endParaRPr>
          </a:p>
          <a:p>
            <a:endParaRPr lang="en-US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Mean TBB of a cloud for the 6 times: </a:t>
            </a:r>
          </a:p>
          <a:p>
            <a:endParaRPr lang="en-US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dirty="0" err="1" smtClean="0">
                <a:latin typeface="MingLiU" pitchFamily="49" charset="-120"/>
                <a:ea typeface="MingLiU" pitchFamily="49" charset="-120"/>
              </a:rPr>
              <a:t>Calb</a:t>
            </a:r>
            <a:r>
              <a:rPr lang="en-US" dirty="0" smtClean="0">
                <a:latin typeface="MingLiU" pitchFamily="49" charset="-120"/>
                <a:ea typeface="MingLiU" pitchFamily="49" charset="-120"/>
              </a:rPr>
              <a:t>  Pixels  Minimum Maximum  Mean    </a:t>
            </a:r>
            <a:r>
              <a:rPr lang="en-US" dirty="0" err="1" smtClean="0">
                <a:latin typeface="MingLiU" pitchFamily="49" charset="-120"/>
                <a:ea typeface="MingLiU" pitchFamily="49" charset="-120"/>
              </a:rPr>
              <a:t>Stn.</a:t>
            </a:r>
            <a:r>
              <a:rPr lang="en-US" dirty="0" smtClean="0">
                <a:latin typeface="MingLiU" pitchFamily="49" charset="-120"/>
                <a:ea typeface="MingLiU" pitchFamily="49" charset="-120"/>
              </a:rPr>
              <a:t> Dev.</a:t>
            </a:r>
          </a:p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 ---- -------- ------- ------- ------- -----------</a:t>
            </a:r>
          </a:p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 TEMP      242   266.6   272.4   268.0       0.946</a:t>
            </a:r>
          </a:p>
          <a:p>
            <a:endParaRPr lang="en-US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 TEMP      242   265.3   271.1   266.5       1.042</a:t>
            </a:r>
          </a:p>
          <a:p>
            <a:endParaRPr lang="en-US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 TEMP      242   258.7   265.3   </a:t>
            </a:r>
            <a:r>
              <a:rPr lang="en-US" sz="2000" b="1" dirty="0" smtClean="0">
                <a:latin typeface="MingLiU" pitchFamily="49" charset="-120"/>
                <a:ea typeface="MingLiU" pitchFamily="49" charset="-120"/>
              </a:rPr>
              <a:t>260.6</a:t>
            </a:r>
            <a:r>
              <a:rPr lang="en-US" dirty="0" smtClean="0">
                <a:latin typeface="MingLiU" pitchFamily="49" charset="-120"/>
                <a:ea typeface="MingLiU" pitchFamily="49" charset="-120"/>
              </a:rPr>
              <a:t>       1.084</a:t>
            </a:r>
          </a:p>
          <a:p>
            <a:endParaRPr lang="en-US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 TEMP      242   265.7   270.4   266.9       0.812</a:t>
            </a:r>
          </a:p>
          <a:p>
            <a:endParaRPr lang="en-US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 TEMP      242   265.3   271.1   267.0       1.019</a:t>
            </a:r>
          </a:p>
          <a:p>
            <a:endParaRPr lang="en-US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 TEMP      242   265.7   270.7   267.4       1.164</a:t>
            </a:r>
          </a:p>
          <a:p>
            <a:endParaRPr lang="en-US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                 Image </a:t>
            </a:r>
            <a:r>
              <a:rPr lang="en-US" dirty="0" err="1" smtClean="0">
                <a:latin typeface="MingLiU" pitchFamily="49" charset="-120"/>
                <a:ea typeface="MingLiU" pitchFamily="49" charset="-120"/>
              </a:rPr>
              <a:t>Coord</a:t>
            </a:r>
            <a:r>
              <a:rPr lang="en-US" dirty="0" smtClean="0">
                <a:latin typeface="MingLiU" pitchFamily="49" charset="-120"/>
                <a:ea typeface="MingLiU" pitchFamily="49" charset="-120"/>
              </a:rPr>
              <a:t>     Earth </a:t>
            </a:r>
            <a:r>
              <a:rPr lang="en-US" dirty="0" err="1" smtClean="0">
                <a:latin typeface="MingLiU" pitchFamily="49" charset="-120"/>
                <a:ea typeface="MingLiU" pitchFamily="49" charset="-120"/>
              </a:rPr>
              <a:t>Coord</a:t>
            </a:r>
            <a:endParaRPr lang="en-US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Minimum Value:   12089/9985  -44:23:34/ 122:55:34</a:t>
            </a:r>
          </a:p>
          <a:p>
            <a:r>
              <a:rPr lang="en-US" dirty="0" smtClean="0">
                <a:latin typeface="MingLiU" pitchFamily="49" charset="-120"/>
                <a:ea typeface="MingLiU" pitchFamily="49" charset="-120"/>
              </a:rPr>
              <a:t>Maximum Value:   12053/10113 -43:37:35/ 120:22:18</a:t>
            </a:r>
          </a:p>
        </p:txBody>
      </p:sp>
    </p:spTree>
    <p:extLst>
      <p:ext uri="{BB962C8B-B14F-4D97-AF65-F5344CB8AC3E}">
        <p14:creationId xmlns:p14="http://schemas.microsoft.com/office/powerpoint/2010/main" val="7541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3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6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4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3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603</Words>
  <Application>Microsoft Office PowerPoint</Application>
  <PresentationFormat>On-screen Show (4:3)</PresentationFormat>
  <Paragraphs>94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GOES-13 Imager 12/053/04:39 Southern Hemi, Channel 2</vt:lpstr>
      <vt:lpstr>GOES-13 Imager 12/053/05:09 Southern Hemi, Channel 2</vt:lpstr>
      <vt:lpstr>GOES-13 Imager 12/053/05:39 Southern Hemi, Channel 2</vt:lpstr>
      <vt:lpstr>Artifact in the 5:39 Corrected Frame (0 GVAR count issue can be addressed next release)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5</cp:revision>
  <dcterms:created xsi:type="dcterms:W3CDTF">2012-02-22T21:24:44Z</dcterms:created>
  <dcterms:modified xsi:type="dcterms:W3CDTF">2012-02-22T22:04:50Z</dcterms:modified>
</cp:coreProperties>
</file>