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6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7864" y="16002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Real time simulated GOES-R Advanced Baseline Imager (ABI) </a:t>
            </a:r>
            <a:r>
              <a:rPr lang="en-US" dirty="0" smtClean="0"/>
              <a:t>imagery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is now flowing to the Advanced Weather Interactive Processing System (AWIPS) routinely over the NOAAPORT Satellite Broadcast Network (SBN) on the new GOES-R </a:t>
            </a:r>
            <a:r>
              <a:rPr lang="en-US" dirty="0" smtClean="0"/>
              <a:t>East and West </a:t>
            </a:r>
            <a:r>
              <a:rPr lang="en-US" dirty="0"/>
              <a:t>feed as part of end-to-end testing for GOES-R ABI data delivery. </a:t>
            </a:r>
            <a:endParaRPr lang="en-US" dirty="0" smtClean="0"/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NWS AWIPS II Environmental Data </a:t>
            </a:r>
            <a:r>
              <a:rPr lang="en-US" dirty="0" err="1"/>
              <a:t>EXchange</a:t>
            </a:r>
            <a:r>
              <a:rPr lang="en-US" dirty="0"/>
              <a:t> (EDEX) testing </a:t>
            </a:r>
            <a:r>
              <a:rPr lang="en-US" dirty="0" smtClean="0"/>
              <a:t>uses the </a:t>
            </a:r>
            <a:r>
              <a:rPr lang="en-US" dirty="0"/>
              <a:t>ABI L1B Simulator </a:t>
            </a:r>
            <a:r>
              <a:rPr lang="en-US" dirty="0" err="1"/>
              <a:t>RaFTR</a:t>
            </a:r>
            <a:r>
              <a:rPr lang="en-US" dirty="0"/>
              <a:t> (Resample and Format, Timed Release) </a:t>
            </a:r>
            <a:r>
              <a:rPr lang="en-US" dirty="0" smtClean="0"/>
              <a:t>with input from the Real-time </a:t>
            </a:r>
            <a:r>
              <a:rPr lang="en-US" dirty="0"/>
              <a:t>Proxy </a:t>
            </a:r>
            <a:r>
              <a:rPr lang="en-US" dirty="0" smtClean="0"/>
              <a:t>stream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are </a:t>
            </a:r>
            <a:r>
              <a:rPr lang="en-US" dirty="0" smtClean="0"/>
              <a:t>currently testing </a:t>
            </a:r>
            <a:r>
              <a:rPr lang="en-US" dirty="0"/>
              <a:t>ingest of the original proxy radiances (on the WRF-CHEM model grid) and the NOAAPORT AWIPS II imagery (on the AWIPS II grid) into </a:t>
            </a:r>
            <a:r>
              <a:rPr lang="en-US" dirty="0" err="1"/>
              <a:t>McIDAS</a:t>
            </a:r>
            <a:r>
              <a:rPr lang="en-US" dirty="0"/>
              <a:t>-V for </a:t>
            </a:r>
            <a:r>
              <a:rPr lang="en-US" dirty="0" smtClean="0"/>
              <a:t>end-to-end testing of </a:t>
            </a:r>
            <a:r>
              <a:rPr lang="en-US" dirty="0"/>
              <a:t>the ground system processing of the GOES-R ABI AWIPS II imagery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18" y="6211669"/>
            <a:ext cx="9138082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200" b="1" baseline="30000" dirty="0" smtClean="0"/>
              <a:t>1</a:t>
            </a:r>
            <a:r>
              <a:rPr lang="en-US" sz="1200" b="1" dirty="0" smtClean="0"/>
              <a:t>The </a:t>
            </a:r>
            <a:r>
              <a:rPr lang="en-US" sz="1200" b="1" dirty="0"/>
              <a:t>real time ABI imagery is generated by </a:t>
            </a:r>
            <a:r>
              <a:rPr lang="en-US" sz="1200" b="1" dirty="0" smtClean="0"/>
              <a:t>CIMSS/ASPB </a:t>
            </a:r>
            <a:r>
              <a:rPr lang="en-US" sz="1200" b="1" dirty="0"/>
              <a:t>GOES-R </a:t>
            </a:r>
            <a:r>
              <a:rPr lang="en-US" sz="1200" b="1" dirty="0" smtClean="0"/>
              <a:t>AWG </a:t>
            </a:r>
            <a:r>
              <a:rPr lang="en-US" sz="1200" b="1" dirty="0"/>
              <a:t>proxy data team. </a:t>
            </a:r>
            <a:r>
              <a:rPr lang="en-US" sz="1200" b="1" dirty="0" smtClean="0"/>
              <a:t>Meteorological </a:t>
            </a:r>
            <a:r>
              <a:rPr lang="en-US" sz="1200" b="1" dirty="0"/>
              <a:t>and cloud forecasts from </a:t>
            </a:r>
            <a:r>
              <a:rPr lang="en-US" sz="1200" b="1" dirty="0" smtClean="0"/>
              <a:t>GFS and aerosol forecasts from RAQMS provide input to the CRTM to </a:t>
            </a:r>
            <a:r>
              <a:rPr lang="en-US" sz="1200" b="1" dirty="0"/>
              <a:t>generate the full-disk 16 band ABI imagery. </a:t>
            </a:r>
            <a:r>
              <a:rPr lang="en-US" sz="1200" b="1" dirty="0" smtClean="0"/>
              <a:t>Nested RAQMS/WRF-CHEM </a:t>
            </a:r>
            <a:r>
              <a:rPr lang="en-US" sz="1200" b="1" dirty="0"/>
              <a:t>meteorological, cloud and aerosol forecasts are used with the CRTM over the continental 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165106"/>
            <a:ext cx="5429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GOES-R ABI AWIPS II Testing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46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beans\users$\bpierce\Data\Documents\Attachments\oct_07\crtmB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063"/>
            <a:ext cx="9144000" cy="495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457200"/>
            <a:ext cx="8133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Original ABI Band 10 CONUS image at 19Z on October, 02, 2015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42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beans\users$\bpierce\Data\Documents\Attachments\oct_07\noaaportB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063"/>
            <a:ext cx="9144000" cy="495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7200"/>
            <a:ext cx="9143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NOAAPORT ABI Band Full Disk 10 image at 19:32Z on October, 02, 2015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Differences are attributed to 32 minute time difference. </a:t>
            </a:r>
            <a:r>
              <a:rPr lang="en-US" sz="1600" dirty="0" err="1" smtClean="0"/>
              <a:t>RaFTR</a:t>
            </a:r>
            <a:r>
              <a:rPr lang="en-US" sz="1600" dirty="0" smtClean="0"/>
              <a:t> interpolates between 19Z and 20Z proxy data to obtain 19:32Z NOAAPORT image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55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beans\users$\bpierce\Data\Documents\Attachments\oct_07\crtm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063"/>
            <a:ext cx="9144000" cy="495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457200"/>
            <a:ext cx="7978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Original ABI Band 2 CONUS image at 19Z on October, 02, 2015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183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beans\users$\bpierce\Data\Documents\Attachments\oct_07\noaaport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064"/>
            <a:ext cx="9144000" cy="495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57200"/>
            <a:ext cx="920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NOAAPORT ABI Band 2 Full Disk image at 19:32Z on October, 02, 2015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Clear sky differences cannot attributed to 32 minute time difference. Suggests navigation issue that needs to be investigated.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30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beans\users$\bpierce\Data\Documents\Attachments\oct_07\ABI_ECONUS_B2-20151007_1700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5"/>
            <a:ext cx="9144000" cy="687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114800"/>
            <a:ext cx="402360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NOAAPORT Band 2 CONUS image</a:t>
            </a:r>
          </a:p>
          <a:p>
            <a:r>
              <a:rPr lang="en-US" dirty="0" smtClean="0"/>
              <a:t>17:02Z October 07, 2015</a:t>
            </a:r>
          </a:p>
          <a:p>
            <a:r>
              <a:rPr lang="en-US" dirty="0" smtClean="0"/>
              <a:t>(navigation performed at ground system)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beans\users$\bpierce\Data\Documents\Attachments\oct_07\ABI_FD_B2-20151007_1700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5"/>
            <a:ext cx="9144000" cy="687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114800"/>
            <a:ext cx="366626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NOAAPORT Band 2 Full Disk image</a:t>
            </a:r>
          </a:p>
          <a:p>
            <a:r>
              <a:rPr lang="en-US" dirty="0" smtClean="0"/>
              <a:t>17:02Z October 07, 2015</a:t>
            </a:r>
          </a:p>
          <a:p>
            <a:r>
              <a:rPr lang="en-US" dirty="0" smtClean="0"/>
              <a:t>(navigation performed within AWIPS)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327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9</cp:revision>
  <dcterms:created xsi:type="dcterms:W3CDTF">2006-08-16T00:00:00Z</dcterms:created>
  <dcterms:modified xsi:type="dcterms:W3CDTF">2015-10-07T20:41:14Z</dcterms:modified>
</cp:coreProperties>
</file>