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9" d="100"/>
          <a:sy n="139" d="100"/>
        </p:scale>
        <p:origin x="-15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6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03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56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64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884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090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099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07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787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121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75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660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060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8496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305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831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27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26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020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44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01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81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FC6B6-71B9-4630-AB43-0048295A8CE5}" type="datetimeFigureOut">
              <a:rPr lang="en-US" smtClean="0"/>
              <a:t>9/4/2013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56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788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goes/srsor2013/GOES-14_SRSOR.html" TargetMode="External"/><Relationship Id="rId2" Type="http://schemas.openxmlformats.org/officeDocument/2006/relationships/hyperlink" Target="http://cimss.ssec.wisc.edu/goes/srsor/GOES-14_SRSOR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457200" y="76527"/>
            <a:ext cx="1036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800" dirty="0">
                <a:solidFill>
                  <a:srgbClr val="1F497D"/>
                </a:solidFill>
              </a:rPr>
              <a:t>GOES-14: Special Rapid Scanning offers glimpse of the ABI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6135469"/>
            <a:ext cx="8915400" cy="646331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solidFill>
                  <a:prstClr val="black"/>
                </a:solidFill>
              </a:rPr>
              <a:t>GOES-14 provided very unique information and offers a glimpse into the possibilities that will be provided by the ABI on GOES-R.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276600" y="5852857"/>
            <a:ext cx="5867400" cy="24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1400" i="1" dirty="0" smtClean="0">
                <a:solidFill>
                  <a:prstClr val="black"/>
                </a:solidFill>
              </a:rPr>
              <a:t>Animation from GOES-14 </a:t>
            </a:r>
            <a:r>
              <a:rPr lang="en-US" sz="1400" i="1" dirty="0">
                <a:solidFill>
                  <a:prstClr val="black"/>
                </a:solidFill>
              </a:rPr>
              <a:t>Imager </a:t>
            </a:r>
            <a:r>
              <a:rPr lang="en-US" sz="1400" i="1" dirty="0" smtClean="0">
                <a:solidFill>
                  <a:prstClr val="black"/>
                </a:solidFill>
              </a:rPr>
              <a:t>visible image at 1-min time resolution. </a:t>
            </a:r>
            <a:endParaRPr lang="en-US" sz="1400" i="1" dirty="0">
              <a:solidFill>
                <a:prstClr val="black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533400"/>
            <a:ext cx="3124200" cy="548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SRSOR (Super Rapid Scan Operations for GOES-R) from GOES-14 imager 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Data between mid-August and September 24</a:t>
            </a:r>
            <a:r>
              <a:rPr lang="en-US" baseline="30000" dirty="0">
                <a:solidFill>
                  <a:prstClr val="black"/>
                </a:solidFill>
              </a:rPr>
              <a:t>th</a:t>
            </a:r>
            <a:r>
              <a:rPr lang="en-US" dirty="0">
                <a:solidFill>
                  <a:prstClr val="black"/>
                </a:solidFill>
              </a:rPr>
              <a:t> and late October 2012; and two days in June and 12 days in mid-August, 2013.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i="1" dirty="0">
                <a:solidFill>
                  <a:prstClr val="black"/>
                </a:solidFill>
                <a:hlinkClick r:id="rId2"/>
              </a:rPr>
              <a:t>http://cimss.ssec.wisc.edu/goes/srsor/GOES-14_SRSOR.html</a:t>
            </a:r>
            <a:r>
              <a:rPr lang="en-US" i="1" dirty="0">
                <a:solidFill>
                  <a:prstClr val="black"/>
                </a:solidFill>
              </a:rPr>
              <a:t> and </a:t>
            </a:r>
            <a:r>
              <a:rPr lang="en-US" i="1" dirty="0">
                <a:solidFill>
                  <a:prstClr val="black"/>
                </a:solidFill>
                <a:hlinkClick r:id="rId3"/>
              </a:rPr>
              <a:t>http://cimss.ssec.wisc.edu/goes/srsor2013/GOES-14_SRSOR.html</a:t>
            </a:r>
            <a:endParaRPr lang="en-US" i="1" dirty="0">
              <a:solidFill>
                <a:prstClr val="black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Many phenomena were observed: convection, hurricanes, fires, smoke, ... 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Data to many groups HPC, OPC, AWC, SPC, SAB, several regions, etc.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911" y="685800"/>
            <a:ext cx="501015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1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ES1314_VIS_21AUG2013loop_redu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39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0218" y="5867400"/>
            <a:ext cx="25955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Operational (GOES-13)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5879910"/>
            <a:ext cx="40318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1-min mode (SRSOR from GOES-14)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4980" y="0"/>
            <a:ext cx="45719" cy="6934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1828800" y="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1-min imagery</a:t>
            </a:r>
          </a:p>
        </p:txBody>
      </p:sp>
    </p:spTree>
    <p:extLst>
      <p:ext uri="{BB962C8B-B14F-4D97-AF65-F5344CB8AC3E}">
        <p14:creationId xmlns:p14="http://schemas.microsoft.com/office/powerpoint/2010/main" val="88248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133</Words>
  <Application>Microsoft Office PowerPoint</Application>
  <PresentationFormat>On-screen Show (4:3)</PresentationFormat>
  <Paragraphs>12</Paragraphs>
  <Slides>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4" baseType="lpstr">
      <vt:lpstr>Office Theme</vt:lpstr>
      <vt:lpstr>1_Default Design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5</cp:revision>
  <dcterms:created xsi:type="dcterms:W3CDTF">2013-09-04T17:17:51Z</dcterms:created>
  <dcterms:modified xsi:type="dcterms:W3CDTF">2013-09-04T19:13:53Z</dcterms:modified>
</cp:coreProperties>
</file>