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6"/>
  </p:notesMasterIdLst>
  <p:sldIdLst>
    <p:sldId id="257" r:id="rId3"/>
    <p:sldId id="277" r:id="rId4"/>
    <p:sldId id="259" r:id="rId5"/>
    <p:sldId id="275" r:id="rId6"/>
    <p:sldId id="260" r:id="rId7"/>
    <p:sldId id="261" r:id="rId8"/>
    <p:sldId id="262" r:id="rId9"/>
    <p:sldId id="263" r:id="rId10"/>
    <p:sldId id="264" r:id="rId11"/>
    <p:sldId id="279" r:id="rId12"/>
    <p:sldId id="265" r:id="rId13"/>
    <p:sldId id="266" r:id="rId14"/>
    <p:sldId id="267" r:id="rId15"/>
    <p:sldId id="268" r:id="rId16"/>
    <p:sldId id="269" r:id="rId17"/>
    <p:sldId id="270" r:id="rId18"/>
    <p:sldId id="278" r:id="rId19"/>
    <p:sldId id="276" r:id="rId20"/>
    <p:sldId id="274" r:id="rId21"/>
    <p:sldId id="271" r:id="rId22"/>
    <p:sldId id="280" r:id="rId23"/>
    <p:sldId id="272" r:id="rId24"/>
    <p:sldId id="2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6" autoAdjust="0"/>
    <p:restoredTop sz="94660"/>
  </p:normalViewPr>
  <p:slideViewPr>
    <p:cSldViewPr snapToGrid="0">
      <p:cViewPr varScale="1">
        <p:scale>
          <a:sx n="71" d="100"/>
          <a:sy n="71" d="100"/>
        </p:scale>
        <p:origin x="9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2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464F8B-C498-42CF-A00C-54F92DE6F7ED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2F057-DD47-44FE-81DF-3EB387912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7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B886B-21C2-48C8-9DB5-BB76DB72020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7388"/>
            <a:ext cx="6096000" cy="3429000"/>
          </a:xfr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569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Info from Lauren </a:t>
            </a:r>
            <a:r>
              <a:rPr lang="en-US" dirty="0" err="1" smtClean="0"/>
              <a:t>Gaches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2F057-DD47-44FE-81DF-3EB3879120D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22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D3BAF-5FB7-4501-9E4F-FE8885C2DA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99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9310F-BF3D-4635-A362-B184CF7D6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A01F5-3AA6-4E51-8F72-DB7CD54E2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682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0282A-8845-4631-932E-4DEB8381A1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08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371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F194-DCFD-4279-BE2B-504CF696BD05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0B93-B1D4-47A4-BC1B-961676336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46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F194-DCFD-4279-BE2B-504CF696BD05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0B93-B1D4-47A4-BC1B-961676336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93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F194-DCFD-4279-BE2B-504CF696BD05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0B93-B1D4-47A4-BC1B-961676336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43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F194-DCFD-4279-BE2B-504CF696BD05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0B93-B1D4-47A4-BC1B-961676336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46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F194-DCFD-4279-BE2B-504CF696BD05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0B93-B1D4-47A4-BC1B-961676336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25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F194-DCFD-4279-BE2B-504CF696BD05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0B93-B1D4-47A4-BC1B-961676336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47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EC719-6E03-4381-9D30-9FF2D4EC4F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3253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F194-DCFD-4279-BE2B-504CF696BD05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0B93-B1D4-47A4-BC1B-961676336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74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F194-DCFD-4279-BE2B-504CF696BD05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0B93-B1D4-47A4-BC1B-961676336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110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F194-DCFD-4279-BE2B-504CF696BD05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0B93-B1D4-47A4-BC1B-961676336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15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F194-DCFD-4279-BE2B-504CF696BD05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0B93-B1D4-47A4-BC1B-961676336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44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F194-DCFD-4279-BE2B-504CF696BD05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0B93-B1D4-47A4-BC1B-961676336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5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F791-24C2-4E7A-8DC3-EBD0361D27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63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56A10-18DE-41DA-8FE9-75763F1DBA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24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B1E6D-2B54-425F-B61F-84BC3D27F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99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8D052-E5CD-4231-BC46-14DF1F4042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694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DDE79-9E7B-4267-A366-E34D598EAC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478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547A2-1F84-443A-B7EB-FCF98C40F2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726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A793C-C08B-4EDA-9889-78C8DF26AD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7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7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7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7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413A0-5A55-445D-AE53-BB2EE6677F0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653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DF194-DCFD-4279-BE2B-504CF696BD05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C0B93-B1D4-47A4-BC1B-961676336C9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835153"/>
          </a:xfrm>
          <a:prstGeom prst="rect">
            <a:avLst/>
          </a:prstGeom>
          <a:effectLst>
            <a:glow rad="165100">
              <a:schemeClr val="accent1">
                <a:alpha val="5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19219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88901" y="1243099"/>
            <a:ext cx="120015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5333" dirty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The GOES-R Launch</a:t>
            </a: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920376" y="2664012"/>
            <a:ext cx="11379200" cy="234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sz="2667" b="1" dirty="0">
                <a:solidFill>
                  <a:srgbClr val="FFFFFF"/>
                </a:solidFill>
                <a:latin typeface="Arial Unicode MS" pitchFamily="34" charset="-128"/>
              </a:rPr>
              <a:t>Timothy J. Schmit  (</a:t>
            </a:r>
            <a:r>
              <a:rPr lang="en-US" sz="2400" dirty="0">
                <a:solidFill>
                  <a:srgbClr val="FFFFFF"/>
                </a:solidFill>
              </a:rPr>
              <a:t>tim.j.schmit@noaa.gov</a:t>
            </a:r>
            <a:r>
              <a:rPr lang="en-US" sz="2667" b="1" dirty="0">
                <a:solidFill>
                  <a:srgbClr val="FFFFFF"/>
                </a:solidFill>
                <a:latin typeface="Arial Unicode MS" pitchFamily="34" charset="-128"/>
              </a:rPr>
              <a:t>) (“@</a:t>
            </a:r>
            <a:r>
              <a:rPr lang="en-US" sz="2667" b="1" dirty="0" err="1">
                <a:solidFill>
                  <a:srgbClr val="FFFFFF"/>
                </a:solidFill>
                <a:latin typeface="Arial Unicode MS" pitchFamily="34" charset="-128"/>
              </a:rPr>
              <a:t>GOESguy</a:t>
            </a:r>
            <a:r>
              <a:rPr lang="en-US" sz="2667" b="1" dirty="0">
                <a:solidFill>
                  <a:srgbClr val="FFFFFF"/>
                </a:solidFill>
                <a:latin typeface="Arial Unicode MS" pitchFamily="34" charset="-128"/>
              </a:rPr>
              <a:t>”)</a:t>
            </a:r>
          </a:p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sz="2667" b="1" dirty="0">
                <a:solidFill>
                  <a:srgbClr val="FFFF00"/>
                </a:solidFill>
                <a:latin typeface="Arial Unicode MS" pitchFamily="34" charset="-128"/>
              </a:rPr>
              <a:t>NOAA/NESDIS/Satellite Applications and Research</a:t>
            </a:r>
          </a:p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sz="2667" b="1" dirty="0">
                <a:solidFill>
                  <a:srgbClr val="FFFF00"/>
                </a:solidFill>
                <a:latin typeface="Arial Unicode MS" pitchFamily="34" charset="-128"/>
              </a:rPr>
              <a:t>  Advanced Satellite Products Branch (ASPB)</a:t>
            </a:r>
          </a:p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sz="2667" b="1" dirty="0">
                <a:solidFill>
                  <a:srgbClr val="FFFF00"/>
                </a:solidFill>
                <a:latin typeface="Arial Unicode MS" pitchFamily="34" charset="-128"/>
              </a:rPr>
              <a:t>Madison, WI</a:t>
            </a:r>
          </a:p>
        </p:txBody>
      </p:sp>
      <p:sp>
        <p:nvSpPr>
          <p:cNvPr id="101380" name="Text Box 5"/>
          <p:cNvSpPr txBox="1">
            <a:spLocks noChangeArrowheads="1"/>
          </p:cNvSpPr>
          <p:nvPr/>
        </p:nvSpPr>
        <p:spPr bwMode="auto">
          <a:xfrm>
            <a:off x="10698413" y="6578600"/>
            <a:ext cx="11162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solidFill>
                  <a:srgbClr val="000000"/>
                </a:solidFill>
                <a:latin typeface="Times New Roman" pitchFamily="18" charset="0"/>
              </a:rPr>
              <a:t>UW-Madison</a:t>
            </a:r>
            <a:endParaRPr lang="en-US" sz="1067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1381" name="Text Box 6"/>
          <p:cNvSpPr txBox="1">
            <a:spLocks noChangeArrowheads="1"/>
          </p:cNvSpPr>
          <p:nvPr/>
        </p:nvSpPr>
        <p:spPr bwMode="auto">
          <a:xfrm>
            <a:off x="4267200" y="5751910"/>
            <a:ext cx="4876800" cy="10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133" b="1" dirty="0">
                <a:solidFill>
                  <a:srgbClr val="FFFFFF"/>
                </a:solidFill>
              </a:rPr>
              <a:t>Cape Canaveral, FL</a:t>
            </a:r>
          </a:p>
          <a:p>
            <a:pPr algn="ctr"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133" b="1" dirty="0">
                <a:solidFill>
                  <a:srgbClr val="FFFFFF"/>
                </a:solidFill>
              </a:rPr>
              <a:t>November 2016</a:t>
            </a:r>
          </a:p>
          <a:p>
            <a:pPr algn="ctr" defTabSz="121917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133" b="1" dirty="0">
              <a:solidFill>
                <a:srgbClr val="FFFFFF"/>
              </a:solidFill>
            </a:endParaRPr>
          </a:p>
        </p:txBody>
      </p:sp>
      <p:sp>
        <p:nvSpPr>
          <p:cNvPr id="10138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990575" indent="-38099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523962" indent="-304792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133547" indent="-304792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743131" indent="-304792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219170" eaLnBrk="1" hangingPunct="1"/>
            <a:fld id="{0E8BEC4E-F8ED-4337-BB55-72A2DF540C7F}" type="slidenum">
              <a:rPr lang="en-US">
                <a:solidFill>
                  <a:srgbClr val="000000"/>
                </a:solidFill>
              </a:rPr>
              <a:pPr defTabSz="1219170" eaLnBrk="1" hangingPunct="1"/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1385" name="Picture 2" descr="C:\SAT\Users\tims\Documents\gifs_old\star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152401"/>
            <a:ext cx="42672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621" y="5625082"/>
            <a:ext cx="1360044" cy="952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564" y="76200"/>
            <a:ext cx="1275536" cy="8305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7" r="23248" b="43673"/>
          <a:stretch/>
        </p:blipFill>
        <p:spPr>
          <a:xfrm>
            <a:off x="-1" y="4343401"/>
            <a:ext cx="2747460" cy="25146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230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0B93-B1D4-47A4-BC1B-961676336C9B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546" y="0"/>
            <a:ext cx="79349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3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176503505_c6e600b0fc_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289" y="-336174"/>
            <a:ext cx="4896207" cy="73417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441" y="6273225"/>
            <a:ext cx="3422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Credit: </a:t>
            </a:r>
            <a:r>
              <a:rPr lang="en-US" sz="3200" dirty="0" smtClean="0">
                <a:solidFill>
                  <a:srgbClr val="FFFF00"/>
                </a:solidFill>
              </a:rPr>
              <a:t>ULA / NOAA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84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140591566_df8af4ffba_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73225"/>
            <a:ext cx="3422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Credit: </a:t>
            </a:r>
            <a:r>
              <a:rPr lang="en-US" sz="3200" dirty="0" smtClean="0">
                <a:solidFill>
                  <a:srgbClr val="FFFF00"/>
                </a:solidFill>
              </a:rPr>
              <a:t>ULA / NOAA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79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062115601_5c7d74738d_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4088" y="6273225"/>
            <a:ext cx="3422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Credit: </a:t>
            </a:r>
            <a:r>
              <a:rPr lang="en-US" sz="3200" dirty="0" smtClean="0">
                <a:solidFill>
                  <a:srgbClr val="FFFF00"/>
                </a:solidFill>
              </a:rPr>
              <a:t>ULA / NOAA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055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993448052_4515371053_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5" y="0"/>
            <a:ext cx="457358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676" y="6087042"/>
            <a:ext cx="3422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Credit: </a:t>
            </a:r>
            <a:r>
              <a:rPr lang="en-US" sz="3200" dirty="0" smtClean="0">
                <a:solidFill>
                  <a:srgbClr val="FFFF00"/>
                </a:solidFill>
              </a:rPr>
              <a:t>ULA / NOAA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968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062100791_c717b17ed2_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636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4123" y="6273225"/>
            <a:ext cx="3422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Credit: </a:t>
            </a:r>
            <a:r>
              <a:rPr lang="en-US" sz="3200" dirty="0" smtClean="0">
                <a:solidFill>
                  <a:srgbClr val="FFFF00"/>
                </a:solidFill>
              </a:rPr>
              <a:t>ULA / NOAA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949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476_GOESR_AfterLaunch_2592x17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2" y="0"/>
            <a:ext cx="9464488" cy="63096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977" y="6273225"/>
            <a:ext cx="4928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Credit: Chris Schmidt, CIMSS</a:t>
            </a:r>
          </a:p>
        </p:txBody>
      </p:sp>
    </p:spTree>
    <p:extLst>
      <p:ext uri="{BB962C8B-B14F-4D97-AF65-F5344CB8AC3E}">
        <p14:creationId xmlns:p14="http://schemas.microsoft.com/office/powerpoint/2010/main" val="6454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5812" y="6167724"/>
            <a:ext cx="245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Video from </a:t>
            </a:r>
            <a:r>
              <a:rPr lang="en-US" sz="3200" dirty="0" smtClean="0">
                <a:solidFill>
                  <a:srgbClr val="FFFF00"/>
                </a:solidFill>
              </a:rPr>
              <a:t>…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31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v_goesr_lh1120201640722AM6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059" y="6382877"/>
            <a:ext cx="281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Video from ULA</a:t>
            </a:r>
          </a:p>
        </p:txBody>
      </p:sp>
    </p:spTree>
    <p:extLst>
      <p:ext uri="{BB962C8B-B14F-4D97-AF65-F5344CB8AC3E}">
        <p14:creationId xmlns:p14="http://schemas.microsoft.com/office/powerpoint/2010/main" val="11657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43921"/>
            <a:ext cx="10363200" cy="1211579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Wx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Geeks to focus on GOES-R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003" y="5532348"/>
            <a:ext cx="10786533" cy="1199727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Sunday Nov 20</a:t>
            </a:r>
            <a:r>
              <a:rPr lang="en-US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17 UTC (Noon ET).</a:t>
            </a: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twitter.com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wxgeekstwc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IMG_330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3" b="23703"/>
          <a:stretch/>
        </p:blipFill>
        <p:spPr>
          <a:xfrm>
            <a:off x="994410" y="1223010"/>
            <a:ext cx="10149840" cy="4144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067801" y="3276178"/>
            <a:ext cx="1641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@</a:t>
            </a:r>
            <a:r>
              <a:rPr lang="en-US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GOESGuy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62591" y="3232257"/>
            <a:ext cx="2578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@DrShepherd2013</a:t>
            </a:r>
          </a:p>
        </p:txBody>
      </p:sp>
    </p:spTree>
    <p:extLst>
      <p:ext uri="{BB962C8B-B14F-4D97-AF65-F5344CB8AC3E}">
        <p14:creationId xmlns:p14="http://schemas.microsoft.com/office/powerpoint/2010/main" val="320366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151" y="437734"/>
            <a:ext cx="9297698" cy="59825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6420269"/>
            <a:ext cx="4250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Credit: Lockheed-Martin</a:t>
            </a:r>
          </a:p>
        </p:txBody>
      </p:sp>
    </p:spTree>
    <p:extLst>
      <p:ext uri="{BB962C8B-B14F-4D97-AF65-F5344CB8AC3E}">
        <p14:creationId xmlns:p14="http://schemas.microsoft.com/office/powerpoint/2010/main" val="346642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wx_geek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046" y="-1"/>
            <a:ext cx="7247966" cy="726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0B93-B1D4-47A4-BC1B-961676336C9B}" type="slidenum">
              <a:rPr lang="en-US" smtClean="0"/>
              <a:t>21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89513" y="1778925"/>
            <a:ext cx="8528858" cy="40318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Fun facts: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GOES-R was the #1 on the </a:t>
            </a:r>
            <a:r>
              <a:rPr lang="en-US" sz="3200" dirty="0" err="1">
                <a:solidFill>
                  <a:srgbClr val="FFFF00"/>
                </a:solidFill>
              </a:rPr>
              <a:t>Reddit</a:t>
            </a:r>
            <a:r>
              <a:rPr lang="en-US" sz="3200" dirty="0">
                <a:solidFill>
                  <a:srgbClr val="FFFF00"/>
                </a:solidFill>
              </a:rPr>
              <a:t> science page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Top of trending Twitter on Saturday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A google search for GOES-R in the news section turns up more than 200K results</a:t>
            </a:r>
          </a:p>
        </p:txBody>
      </p:sp>
    </p:spTree>
    <p:extLst>
      <p:ext uri="{BB962C8B-B14F-4D97-AF65-F5344CB8AC3E}">
        <p14:creationId xmlns:p14="http://schemas.microsoft.com/office/powerpoint/2010/main" val="1515063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xuSbGgXgAQfSC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3" t="14078" r="14480" b="19357"/>
          <a:stretch/>
        </p:blipFill>
        <p:spPr>
          <a:xfrm>
            <a:off x="735104" y="208144"/>
            <a:ext cx="10793505" cy="710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9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35790_10210206160686411_3406018844759035880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76988" y="6273225"/>
            <a:ext cx="5662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Credit: Dave Jones, Storm Center</a:t>
            </a:r>
          </a:p>
        </p:txBody>
      </p:sp>
    </p:spTree>
    <p:extLst>
      <p:ext uri="{BB962C8B-B14F-4D97-AF65-F5344CB8AC3E}">
        <p14:creationId xmlns:p14="http://schemas.microsoft.com/office/powerpoint/2010/main" val="281278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569_TimSchmit_2748x12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965"/>
            <a:ext cx="12192000" cy="56784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88" y="6267452"/>
            <a:ext cx="4928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Credit: Chris Schmidt, CIMSS</a:t>
            </a:r>
          </a:p>
        </p:txBody>
      </p:sp>
    </p:spTree>
    <p:extLst>
      <p:ext uri="{BB962C8B-B14F-4D97-AF65-F5344CB8AC3E}">
        <p14:creationId xmlns:p14="http://schemas.microsoft.com/office/powerpoint/2010/main" val="378488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97" y="35864"/>
            <a:ext cx="9438504" cy="779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4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best_ti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05" y="0"/>
            <a:ext cx="8672983" cy="742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7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4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1" y="0"/>
            <a:ext cx="5888691" cy="78515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6889" y="6273225"/>
            <a:ext cx="5047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Credit: Lauren </a:t>
            </a:r>
            <a:r>
              <a:rPr lang="en-US" sz="3200" dirty="0" err="1">
                <a:solidFill>
                  <a:srgbClr val="FFFF00"/>
                </a:solidFill>
              </a:rPr>
              <a:t>Gaches</a:t>
            </a:r>
            <a:r>
              <a:rPr lang="en-US" sz="3200" dirty="0">
                <a:solidFill>
                  <a:srgbClr val="FFFF00"/>
                </a:solidFill>
              </a:rPr>
              <a:t>, NOAA</a:t>
            </a:r>
          </a:p>
        </p:txBody>
      </p:sp>
    </p:spTree>
    <p:extLst>
      <p:ext uri="{BB962C8B-B14F-4D97-AF65-F5344CB8AC3E}">
        <p14:creationId xmlns:p14="http://schemas.microsoft.com/office/powerpoint/2010/main" val="70434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5114-Tim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2" y="35858"/>
            <a:ext cx="11510682" cy="767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9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369438743_49104494be_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465" y="6273225"/>
            <a:ext cx="3422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Credit: </a:t>
            </a:r>
            <a:r>
              <a:rPr lang="en-US" sz="3200" dirty="0" smtClean="0">
                <a:solidFill>
                  <a:srgbClr val="FFFF00"/>
                </a:solidFill>
              </a:rPr>
              <a:t>ULA / NOAA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95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51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7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165</Words>
  <Application>Microsoft Office PowerPoint</Application>
  <PresentationFormat>Widescreen</PresentationFormat>
  <Paragraphs>39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 Unicode MS</vt:lpstr>
      <vt:lpstr>Arial</vt:lpstr>
      <vt:lpstr>Calibri</vt:lpstr>
      <vt:lpstr>Calibri Light</vt:lpstr>
      <vt:lpstr>Times New Roman</vt:lpstr>
      <vt:lpstr>5_Default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Wx Geeks to focus on GOES-R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9</cp:revision>
  <dcterms:created xsi:type="dcterms:W3CDTF">2016-11-23T17:26:51Z</dcterms:created>
  <dcterms:modified xsi:type="dcterms:W3CDTF">2016-11-23T21:45:05Z</dcterms:modified>
</cp:coreProperties>
</file>