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6" d="100"/>
          <a:sy n="166" d="100"/>
        </p:scale>
        <p:origin x="-86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9F54-C94A-47F3-AD3E-46F88AC59304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5AB3-C486-4ECF-80A5-CD5E093F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5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9F54-C94A-47F3-AD3E-46F88AC59304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5AB3-C486-4ECF-80A5-CD5E093F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4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9F54-C94A-47F3-AD3E-46F88AC59304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5AB3-C486-4ECF-80A5-CD5E093F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8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9F54-C94A-47F3-AD3E-46F88AC59304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5AB3-C486-4ECF-80A5-CD5E093F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8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9F54-C94A-47F3-AD3E-46F88AC59304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5AB3-C486-4ECF-80A5-CD5E093F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9F54-C94A-47F3-AD3E-46F88AC59304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5AB3-C486-4ECF-80A5-CD5E093F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6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9F54-C94A-47F3-AD3E-46F88AC59304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5AB3-C486-4ECF-80A5-CD5E093F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0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9F54-C94A-47F3-AD3E-46F88AC59304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5AB3-C486-4ECF-80A5-CD5E093F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2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9F54-C94A-47F3-AD3E-46F88AC59304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5AB3-C486-4ECF-80A5-CD5E093F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0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9F54-C94A-47F3-AD3E-46F88AC59304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5AB3-C486-4ECF-80A5-CD5E093F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4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9F54-C94A-47F3-AD3E-46F88AC59304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5AB3-C486-4ECF-80A5-CD5E093F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0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39F54-C94A-47F3-AD3E-46F88AC59304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E5AB3-C486-4ECF-80A5-CD5E093F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8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800x900_GOES_B1_RSRSO_WI_animated_2012243_201500_182_2012243_221100_182_X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4375" y="0"/>
            <a:ext cx="771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Tim Schmit</cp:lastModifiedBy>
  <cp:revision>1</cp:revision>
  <dcterms:created xsi:type="dcterms:W3CDTF">2012-09-20T18:11:44Z</dcterms:created>
  <dcterms:modified xsi:type="dcterms:W3CDTF">2012-09-20T18:12:58Z</dcterms:modified>
</cp:coreProperties>
</file>