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20391-2A67-4C67-8DD8-6536676899A3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A428-BBA1-4AB1-85E3-73F2D19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http://cimss.ssec.wisc.edu/goes/srsor/GOES-14_SRSOR.html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A428-BBA1-4AB1-85E3-73F2D19DC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info at: http://cimss.ssec.wisc.edu/goes/srsor/GOES-14_SRSOR.html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http://cimss.ssec.wisc.edu/goes/blog/archives/11291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A428-BBA1-4AB1-85E3-73F2D19DC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751E-EBDB-43BB-8C39-28E92B15426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hyperlink" Target="http://cimss.ssec.wisc.edu/goes/srsor/GOES-14_SRSOR.htm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00x600_GOES_B1_RSRSO_ISAAC_animated_2012242_120000_182_2012242_1341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599747"/>
            <a:ext cx="5943600" cy="4953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57200" y="76527"/>
            <a:ext cx="1036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GOES-14: Special Rapid Scanning offers glimpse of the ABI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096000"/>
            <a:ext cx="89916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GOES-14 </a:t>
            </a:r>
            <a:r>
              <a:rPr lang="en-US" b="1" dirty="0" smtClean="0"/>
              <a:t>provided unique </a:t>
            </a:r>
            <a:r>
              <a:rPr lang="en-US" b="1" dirty="0" smtClean="0"/>
              <a:t>information and offers a glimpse into the possibilities that will be provided </a:t>
            </a:r>
            <a:r>
              <a:rPr lang="en-US" b="1" dirty="0" smtClean="0"/>
              <a:t>at even higher resolutions by </a:t>
            </a:r>
            <a:r>
              <a:rPr lang="en-US" b="1" dirty="0" smtClean="0"/>
              <a:t>the ABI on GOES-R. </a:t>
            </a:r>
            <a:endParaRPr lang="en-US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63007" y="5776657"/>
            <a:ext cx="5334000" cy="24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400" i="1" dirty="0" smtClean="0"/>
              <a:t>Animation from GOES-14 </a:t>
            </a:r>
            <a:r>
              <a:rPr lang="en-US" sz="1400" i="1" dirty="0"/>
              <a:t>Imager </a:t>
            </a:r>
            <a:r>
              <a:rPr lang="en-US" sz="1400" i="1" dirty="0" smtClean="0"/>
              <a:t>water at 1-min time resolution. 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762000"/>
            <a:ext cx="3048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SRSOR (Super Rapid Scan Operations for GOES-R) from GOES-14 imager </a:t>
            </a:r>
            <a:r>
              <a:rPr lang="en-US" dirty="0" smtClean="0"/>
              <a:t>while </a:t>
            </a:r>
            <a:r>
              <a:rPr lang="en-US" dirty="0" smtClean="0"/>
              <a:t>it was out </a:t>
            </a:r>
            <a:r>
              <a:rPr lang="en-US" dirty="0" smtClean="0"/>
              <a:t>of storage. </a:t>
            </a:r>
            <a:endParaRPr lang="en-US" dirty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Decided </a:t>
            </a:r>
            <a:r>
              <a:rPr lang="en-US" dirty="0" smtClean="0"/>
              <a:t>on daily location for scanning between mid-August and </a:t>
            </a:r>
            <a:r>
              <a:rPr lang="en-US" dirty="0" smtClean="0"/>
              <a:t>mid-September, 2012</a:t>
            </a:r>
            <a:endParaRPr lang="en-US" dirty="0" smtClean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Posting many animations</a:t>
            </a:r>
            <a:endParaRPr lang="en-US" dirty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 smtClean="0">
                <a:hlinkClick r:id="rId6"/>
              </a:rPr>
              <a:t>http</a:t>
            </a:r>
            <a:r>
              <a:rPr lang="en-US" i="1" dirty="0">
                <a:hlinkClick r:id="rId6"/>
              </a:rPr>
              <a:t>://</a:t>
            </a:r>
            <a:r>
              <a:rPr lang="en-US" i="1" dirty="0" smtClean="0">
                <a:hlinkClick r:id="rId6"/>
              </a:rPr>
              <a:t>cimss.ssec.wisc.edu/goes/srsor/GOES-14_SRSOR.html</a:t>
            </a:r>
            <a:endParaRPr lang="en-US" i="1" dirty="0" smtClean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Many phenomena were observed: convection, hurricanes, fires, smoke, etc.,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Data to many groups HPC, OPC, AWC, SPC,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1-min imagery</a:t>
            </a:r>
          </a:p>
        </p:txBody>
      </p:sp>
      <p:pic>
        <p:nvPicPr>
          <p:cNvPr id="5" name="g13_g14_loop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2595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(GOES-13)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45068"/>
            <a:ext cx="4031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1-min mode (SRSOR from GOES-14)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19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141</Words>
  <Application>Microsoft Office PowerPoint</Application>
  <PresentationFormat>On-screen Show (4:3)</PresentationFormat>
  <Paragraphs>19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4</cp:revision>
  <dcterms:created xsi:type="dcterms:W3CDTF">2012-08-31T20:39:04Z</dcterms:created>
  <dcterms:modified xsi:type="dcterms:W3CDTF">2012-10-16T18:42:53Z</dcterms:modified>
</cp:coreProperties>
</file>