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BB815-4171-4689-9550-953D9CA7A7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06684-1037-48BF-AD9D-77259E15C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7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smtClean="0"/>
              <a:t>cimss.ssec.wisc.edu/goes/blog/archives/9038   From Scott </a:t>
            </a:r>
            <a:r>
              <a:rPr lang="en-US" dirty="0" err="1" smtClean="0"/>
              <a:t>Bachmeier</a:t>
            </a:r>
            <a:r>
              <a:rPr lang="en-US" dirty="0" smtClean="0"/>
              <a:t>, CIMSS.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06684-1037-48BF-AD9D-77259E15C9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4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Steve</a:t>
            </a:r>
            <a:r>
              <a:rPr lang="en-US" baseline="0" dirty="0" smtClean="0"/>
              <a:t> Ackerman</a:t>
            </a:r>
            <a:r>
              <a:rPr lang="en-US" dirty="0" smtClean="0"/>
              <a:t>, CIMSS.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06684-1037-48BF-AD9D-77259E15C9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7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1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  <a:latin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1219200"/>
          </a:xfrm>
        </p:spPr>
        <p:txBody>
          <a:bodyPr lIns="100584" anchor="b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3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1"/>
            <a:ext cx="7772400" cy="4312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44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4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5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5029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69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6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499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1549" y="14050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0864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6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499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1549" y="14050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0864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2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49943" y="1300308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1548" y="1405047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086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>
                <a:latin typeface="Corbel" pitchFamily="26" charset="0"/>
              </a:defRPr>
            </a:lvl1pPr>
          </a:lstStyle>
          <a:p>
            <a:fld id="{663713E5-ECAA-4C27-8F9E-825182E54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2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2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5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723E-594D-4145-A108-060F8FE57FC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57A7-CF2F-419A-B71C-6A568AA2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6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0"/>
            <a:ext cx="252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4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3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0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9" descr="cimss_logo.t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019800"/>
            <a:ext cx="8524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0925" y="6283325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1CE"/>
                </a:solidFill>
                <a:latin typeface="Corbel" pitchFamily="26" charset="0"/>
              </a:rPr>
              <a:t>Cooperative Institute for Meteorological Satellite Studies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white"/>
                </a:solidFill>
                <a:latin typeface="Corbel" pitchFamily="26" charset="0"/>
              </a:rPr>
              <a:t>University of Wisconsin - Madison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250238" y="64135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1CE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133B0E0-D052-404D-AF8A-BEEF8FA14181}" type="slidenum">
              <a:rPr lang="en-US"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561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A7D6FF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1" name="Picture 2" descr="DataInfoKnow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311275"/>
            <a:ext cx="60007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8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</a:rPr>
              <a:t>The full circle…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974725" y="4840288"/>
            <a:ext cx="701833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Federal Government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University Colleagues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Private Sector</a:t>
            </a:r>
            <a:endParaRPr lang="en-US" sz="2400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7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Maybe we need another slogan?</a:t>
            </a:r>
          </a:p>
          <a:p>
            <a:r>
              <a:rPr lang="en-US" dirty="0" smtClean="0"/>
              <a:t>When dust </a:t>
            </a:r>
            <a:r>
              <a:rPr lang="en-US" dirty="0" err="1" smtClean="0"/>
              <a:t>advects</a:t>
            </a:r>
            <a:r>
              <a:rPr lang="en-US" dirty="0" smtClean="0"/>
              <a:t>, do what’s best. </a:t>
            </a:r>
            <a:endParaRPr lang="en-US" dirty="0" smtClean="0"/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When dust goes fast, you slow down!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Maybe researchers aren’t the best at slogans!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MSS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</Words>
  <Application>Microsoft Office PowerPoint</Application>
  <PresentationFormat>On-screen Show (4:3)</PresentationFormat>
  <Paragraphs>14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CIMSSpresentation</vt:lpstr>
      <vt:lpstr>PowerPoint Presentation</vt:lpstr>
      <vt:lpstr>The full circle…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4</cp:revision>
  <dcterms:created xsi:type="dcterms:W3CDTF">2011-10-21T12:30:12Z</dcterms:created>
  <dcterms:modified xsi:type="dcterms:W3CDTF">2011-10-24T19:47:53Z</dcterms:modified>
</cp:coreProperties>
</file>