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3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4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9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4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61AD-AE4D-4E5F-B105-5EEE0D965221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4F97-2FA2-4CA9-A9F0-BFC1A6E5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563562"/>
            <a:ext cx="91440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improved imagery of the GOES-16 ABI </a:t>
            </a:r>
            <a:b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Timothy J. Schmit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NOAA/NESDIS Advanced Satellite Products Branch (ASPB)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Madison, WI</a:t>
            </a:r>
            <a:endParaRPr lang="en-US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" y="1743000"/>
            <a:ext cx="487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ABI on the GOES-16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greatly improves over the current Imager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Spectral, spatial, and temporal on orders of improvement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3, 4 and 5, respectively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Improved image navigation and registration and radiometer performance</a:t>
            </a:r>
          </a:p>
          <a:p>
            <a:pPr marL="742950" lvl="1" indent="-285750" algn="l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These critical improvements will provide for a host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of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applications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</a:rPr>
              <a:t>and new products </a:t>
            </a:r>
            <a:endParaRPr lang="en-US" sz="2000" kern="0" dirty="0">
              <a:solidFill>
                <a:srgbClr val="009999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40238" y="5200650"/>
            <a:ext cx="376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Observed GOES-16 ABI </a:t>
            </a:r>
          </a:p>
          <a:p>
            <a:r>
              <a:rPr lang="en-US" i="1" dirty="0" smtClean="0"/>
              <a:t>(Advanced Baseline Imager) data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5577"/>
            <a:ext cx="3502223" cy="3502223"/>
          </a:xfrm>
          <a:prstGeom prst="rect">
            <a:avLst/>
          </a:prstGeom>
        </p:spPr>
      </p:pic>
      <p:pic>
        <p:nvPicPr>
          <p:cNvPr id="9" name="Picture 8" descr="Graphic NSC2017 satellite_conference (6)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10250"/>
            <a:ext cx="4714875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63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8</cp:revision>
  <dcterms:created xsi:type="dcterms:W3CDTF">2012-06-04T15:50:03Z</dcterms:created>
  <dcterms:modified xsi:type="dcterms:W3CDTF">2017-07-11T21:54:25Z</dcterms:modified>
</cp:coreProperties>
</file>