
<file path=[Content_Types].xml><?xml version="1.0" encoding="utf-8"?>
<Types xmlns="http://schemas.openxmlformats.org/package/2006/content-types">
  <Default Extension="png" ContentType="image/png"/>
  <Default Extension="mov" ContentType="video/unknown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4" r:id="rId2"/>
  </p:sldMasterIdLst>
  <p:notesMasterIdLst>
    <p:notesMasterId r:id="rId6"/>
  </p:notesMasterIdLst>
  <p:sldIdLst>
    <p:sldId id="256" r:id="rId3"/>
    <p:sldId id="259" r:id="rId4"/>
    <p:sldId id="258" r:id="rId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88" d="100"/>
          <a:sy n="188" d="100"/>
        </p:scale>
        <p:origin x="-1380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647E48-A97A-42DA-AE4B-5D5B1461A1C2}" type="datetimeFigureOut">
              <a:rPr lang="en-US" smtClean="0"/>
              <a:t>9/12/2013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5B5005-BF14-4448-91F0-263EB8337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777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mp4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B5005-BF14-4448-91F0-263EB83372B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216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Animated</a:t>
            </a:r>
            <a:r>
              <a:rPr lang="en-US" baseline="0" dirty="0" smtClean="0"/>
              <a:t> gif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B5005-BF14-4448-91F0-263EB83372B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840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C6B6-71B9-4630-AB43-0048295A8CE5}" type="datetimeFigureOut">
              <a:rPr lang="en-US" smtClean="0"/>
              <a:t>9/12/2013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445E-F04D-4F3F-8EFA-D1F4F2E83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360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C6B6-71B9-4630-AB43-0048295A8CE5}" type="datetimeFigureOut">
              <a:rPr lang="en-US" smtClean="0"/>
              <a:t>9/12/2013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445E-F04D-4F3F-8EFA-D1F4F2E83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603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C6B6-71B9-4630-AB43-0048295A8CE5}" type="datetimeFigureOut">
              <a:rPr lang="en-US" smtClean="0"/>
              <a:t>9/12/2013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445E-F04D-4F3F-8EFA-D1F4F2E83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156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50F08-9BD8-45BB-8838-35AB939E94E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D8CFB-52A6-4A54-B725-ED3176F729D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1995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50F08-9BD8-45BB-8838-35AB939E94E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D8CFB-52A6-4A54-B725-ED3176F729D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8682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50F08-9BD8-45BB-8838-35AB939E94E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D8CFB-52A6-4A54-B725-ED3176F729D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7416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50F08-9BD8-45BB-8838-35AB939E94E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D8CFB-52A6-4A54-B725-ED3176F729D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3920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50F08-9BD8-45BB-8838-35AB939E94E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D8CFB-52A6-4A54-B725-ED3176F729D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8941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50F08-9BD8-45BB-8838-35AB939E94E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D8CFB-52A6-4A54-B725-ED3176F729D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4143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50F08-9BD8-45BB-8838-35AB939E94E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D8CFB-52A6-4A54-B725-ED3176F729D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8390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50F08-9BD8-45BB-8838-35AB939E94E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D8CFB-52A6-4A54-B725-ED3176F729D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661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C6B6-71B9-4630-AB43-0048295A8CE5}" type="datetimeFigureOut">
              <a:rPr lang="en-US" smtClean="0"/>
              <a:t>9/12/2013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445E-F04D-4F3F-8EFA-D1F4F2E83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2660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50F08-9BD8-45BB-8838-35AB939E94E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D8CFB-52A6-4A54-B725-ED3176F729D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5319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50F08-9BD8-45BB-8838-35AB939E94E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D8CFB-52A6-4A54-B725-ED3176F729D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5760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50F08-9BD8-45BB-8838-35AB939E94E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D8CFB-52A6-4A54-B725-ED3176F729D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96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C6B6-71B9-4630-AB43-0048295A8CE5}" type="datetimeFigureOut">
              <a:rPr lang="en-US" smtClean="0"/>
              <a:t>9/12/2013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445E-F04D-4F3F-8EFA-D1F4F2E83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926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C6B6-71B9-4630-AB43-0048295A8CE5}" type="datetimeFigureOut">
              <a:rPr lang="en-US" smtClean="0"/>
              <a:t>9/12/2013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445E-F04D-4F3F-8EFA-D1F4F2E83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020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C6B6-71B9-4630-AB43-0048295A8CE5}" type="datetimeFigureOut">
              <a:rPr lang="en-US" smtClean="0"/>
              <a:t>9/12/2013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445E-F04D-4F3F-8EFA-D1F4F2E83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744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C6B6-71B9-4630-AB43-0048295A8CE5}" type="datetimeFigureOut">
              <a:rPr lang="en-US" smtClean="0"/>
              <a:t>9/12/2013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445E-F04D-4F3F-8EFA-D1F4F2E83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201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C6B6-71B9-4630-AB43-0048295A8CE5}" type="datetimeFigureOut">
              <a:rPr lang="en-US" smtClean="0"/>
              <a:t>9/12/2013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445E-F04D-4F3F-8EFA-D1F4F2E83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481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C6B6-71B9-4630-AB43-0048295A8CE5}" type="datetimeFigureOut">
              <a:rPr lang="en-US" smtClean="0"/>
              <a:t>9/12/2013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445E-F04D-4F3F-8EFA-D1F4F2E83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10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C6B6-71B9-4630-AB43-0048295A8CE5}" type="datetimeFigureOut">
              <a:rPr lang="en-US" smtClean="0"/>
              <a:t>9/12/2013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445E-F04D-4F3F-8EFA-D1F4F2E83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390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CFC6B6-71B9-4630-AB43-0048295A8CE5}" type="datetimeFigureOut">
              <a:rPr lang="en-US" smtClean="0"/>
              <a:t>9/12/2013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4445E-F04D-4F3F-8EFA-D1F4F2E83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856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B50F08-9BD8-45BB-8838-35AB939E94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0D8CFB-52A6-4A54-B725-ED3176F729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76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://cimss.ssec.wisc.edu/goes/srsor2013/GOES-14_SRSOR.html" TargetMode="External"/><Relationship Id="rId5" Type="http://schemas.openxmlformats.org/officeDocument/2006/relationships/hyperlink" Target="http://cimss.ssec.wisc.edu/goes/srsor/GOES-14_SRSOR.html" TargetMode="External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cimss.ssec.wisc.edu/goes/rtc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gif"/><Relationship Id="rId4" Type="http://schemas.openxmlformats.org/officeDocument/2006/relationships/hyperlink" Target="http://cimss.ssec.wisc.edu/goes/rtc_goes_east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-457200" y="76527"/>
            <a:ext cx="10363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sz="2800" dirty="0">
                <a:solidFill>
                  <a:srgbClr val="1F497D"/>
                </a:solidFill>
              </a:rPr>
              <a:t>GOES-14: Special Rapid Scanning offers glimpse of the ABI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400" y="6135469"/>
            <a:ext cx="8915400" cy="646331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smtClean="0">
                <a:solidFill>
                  <a:prstClr val="black"/>
                </a:solidFill>
              </a:rPr>
              <a:t>GOES-14 provided very unique information and offers a glimpse into the possibilities that will be provided by the ABI on GOES-R.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3276600" y="4876800"/>
            <a:ext cx="5867400" cy="243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sz="1400" i="1" dirty="0" smtClean="0">
                <a:solidFill>
                  <a:prstClr val="black"/>
                </a:solidFill>
              </a:rPr>
              <a:t>Animation from GOES-14 </a:t>
            </a:r>
            <a:r>
              <a:rPr lang="en-US" sz="1400" i="1" dirty="0">
                <a:solidFill>
                  <a:prstClr val="black"/>
                </a:solidFill>
              </a:rPr>
              <a:t>Imager </a:t>
            </a:r>
            <a:r>
              <a:rPr lang="en-US" sz="1400" i="1" dirty="0" smtClean="0">
                <a:solidFill>
                  <a:prstClr val="black"/>
                </a:solidFill>
              </a:rPr>
              <a:t>visible image at 1-min time resolution. </a:t>
            </a:r>
            <a:endParaRPr lang="en-US" sz="1400" i="1" dirty="0">
              <a:solidFill>
                <a:prstClr val="black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6200" y="533400"/>
            <a:ext cx="3124200" cy="548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dirty="0">
                <a:solidFill>
                  <a:prstClr val="black"/>
                </a:solidFill>
              </a:rPr>
              <a:t>SRSOR (Super Rapid Scan Operations for GOES-R) from GOES-14 imager </a:t>
            </a:r>
          </a:p>
          <a:p>
            <a:pPr marL="342900" indent="-342900">
              <a:lnSpc>
                <a:spcPct val="9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dirty="0">
                <a:solidFill>
                  <a:prstClr val="black"/>
                </a:solidFill>
              </a:rPr>
              <a:t>Data between mid-August and September 24</a:t>
            </a:r>
            <a:r>
              <a:rPr lang="en-US" baseline="30000" dirty="0">
                <a:solidFill>
                  <a:prstClr val="black"/>
                </a:solidFill>
              </a:rPr>
              <a:t>th</a:t>
            </a:r>
            <a:r>
              <a:rPr lang="en-US" dirty="0">
                <a:solidFill>
                  <a:prstClr val="black"/>
                </a:solidFill>
              </a:rPr>
              <a:t> and late October 2012; and two days in June and 12 days in mid-August, 2013.</a:t>
            </a:r>
          </a:p>
          <a:p>
            <a:pPr marL="342900" indent="-342900">
              <a:lnSpc>
                <a:spcPct val="9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i="1" dirty="0">
                <a:solidFill>
                  <a:prstClr val="black"/>
                </a:solidFill>
                <a:hlinkClick r:id="rId5"/>
              </a:rPr>
              <a:t>http://cimss.ssec.wisc.edu/goes/srsor/GOES-14_SRSOR.html</a:t>
            </a:r>
            <a:r>
              <a:rPr lang="en-US" i="1" dirty="0">
                <a:solidFill>
                  <a:prstClr val="black"/>
                </a:solidFill>
              </a:rPr>
              <a:t> and </a:t>
            </a:r>
            <a:r>
              <a:rPr lang="en-US" i="1" dirty="0">
                <a:solidFill>
                  <a:prstClr val="black"/>
                </a:solidFill>
                <a:hlinkClick r:id="rId6"/>
              </a:rPr>
              <a:t>http://cimss.ssec.wisc.edu/goes/srsor2013/GOES-14_SRSOR.html</a:t>
            </a:r>
            <a:endParaRPr lang="en-US" i="1" dirty="0">
              <a:solidFill>
                <a:prstClr val="black"/>
              </a:solidFill>
            </a:endParaRPr>
          </a:p>
          <a:p>
            <a:pPr marL="342900" indent="-342900">
              <a:lnSpc>
                <a:spcPct val="9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dirty="0">
                <a:solidFill>
                  <a:prstClr val="black"/>
                </a:solidFill>
              </a:rPr>
              <a:t>Many phenomena were observed: convection, hurricanes, fires, smoke, ... </a:t>
            </a:r>
          </a:p>
          <a:p>
            <a:pPr marL="342900" indent="-342900">
              <a:lnSpc>
                <a:spcPct val="9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dirty="0">
                <a:solidFill>
                  <a:prstClr val="black"/>
                </a:solidFill>
              </a:rPr>
              <a:t>Data to many groups HPC, OPC, AWC, SPC, SAB, several regions, etc.</a:t>
            </a:r>
          </a:p>
        </p:txBody>
      </p:sp>
      <p:pic>
        <p:nvPicPr>
          <p:cNvPr id="3" name="394x700_GOES_B1_RIM_FIRE_animated_2013234_150000_182_2013234_200000_182_X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00400" y="1219200"/>
            <a:ext cx="5905984" cy="332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215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ES1314_VIS_21AUG2013loop_redu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839" y="0"/>
            <a:ext cx="9144000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0218" y="5867400"/>
            <a:ext cx="25955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Operational (GOES-13)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" y="5879910"/>
            <a:ext cx="403187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1-min mode (SRSOR from GOES-14)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4980" y="0"/>
            <a:ext cx="45719" cy="6934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-1828800" y="0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1-min imagery</a:t>
            </a:r>
          </a:p>
        </p:txBody>
      </p:sp>
    </p:spTree>
    <p:extLst>
      <p:ext uri="{BB962C8B-B14F-4D97-AF65-F5344CB8AC3E}">
        <p14:creationId xmlns:p14="http://schemas.microsoft.com/office/powerpoint/2010/main" val="357702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-457200" y="76527"/>
            <a:ext cx="10363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sz="2800" dirty="0" smtClean="0">
                <a:solidFill>
                  <a:srgbClr val="1F497D"/>
                </a:solidFill>
              </a:rPr>
              <a:t>GOES-14 imagery: Plus time-synched roof top cameras</a:t>
            </a:r>
            <a:endParaRPr lang="en-US" sz="2800" dirty="0">
              <a:solidFill>
                <a:srgbClr val="1F497D"/>
              </a:solidFill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62100" y="6135469"/>
            <a:ext cx="6286500" cy="646331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smtClean="0">
                <a:solidFill>
                  <a:prstClr val="black"/>
                </a:solidFill>
              </a:rPr>
              <a:t>Tying together the ground-based and satellite perspectives allow a better understanding of each.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3276600" y="5638800"/>
            <a:ext cx="5867400" cy="393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sz="1400" i="1" dirty="0" smtClean="0">
                <a:solidFill>
                  <a:prstClr val="black"/>
                </a:solidFill>
              </a:rPr>
              <a:t>Animation from GOES-14 </a:t>
            </a:r>
            <a:r>
              <a:rPr lang="en-US" sz="1400" i="1" dirty="0">
                <a:solidFill>
                  <a:prstClr val="black"/>
                </a:solidFill>
              </a:rPr>
              <a:t>Imager </a:t>
            </a:r>
            <a:r>
              <a:rPr lang="en-US" sz="1400" i="1" dirty="0" smtClean="0">
                <a:solidFill>
                  <a:prstClr val="black"/>
                </a:solidFill>
              </a:rPr>
              <a:t>visible image at 1-min time resolution with time synched root top camera images over Madison, WI. </a:t>
            </a:r>
            <a:endParaRPr lang="en-US" sz="1400" i="1" dirty="0">
              <a:solidFill>
                <a:prstClr val="black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6200" y="533400"/>
            <a:ext cx="2971800" cy="548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dirty="0">
                <a:solidFill>
                  <a:prstClr val="black"/>
                </a:solidFill>
              </a:rPr>
              <a:t>SRSOR (Super Rapid Scan Operations for GOES-R) from GOES-14 imager </a:t>
            </a:r>
            <a:r>
              <a:rPr lang="en-US" dirty="0" smtClean="0">
                <a:solidFill>
                  <a:prstClr val="black"/>
                </a:solidFill>
              </a:rPr>
              <a:t> allowed for smoother time animations, combined with Roof Top Cameras (RTC)</a:t>
            </a:r>
            <a:endParaRPr lang="en-US" dirty="0">
              <a:solidFill>
                <a:prstClr val="black"/>
              </a:solidFill>
            </a:endParaRPr>
          </a:p>
          <a:p>
            <a:pPr marL="342900" indent="-342900">
              <a:lnSpc>
                <a:spcPct val="9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i="1" dirty="0" smtClean="0">
                <a:solidFill>
                  <a:prstClr val="black"/>
                </a:solidFill>
              </a:rPr>
              <a:t>From GOES-14 SRSOR (select days): </a:t>
            </a:r>
            <a:r>
              <a:rPr lang="en-US" dirty="0">
                <a:solidFill>
                  <a:prstClr val="black"/>
                </a:solidFill>
              </a:rPr>
              <a:t>http://</a:t>
            </a:r>
            <a:r>
              <a:rPr lang="en-US" dirty="0" smtClean="0">
                <a:solidFill>
                  <a:prstClr val="black"/>
                </a:solidFill>
                <a:hlinkClick r:id="rId3"/>
              </a:rPr>
              <a:t>cimss.ssec.wisc.edu/goes/rtc</a:t>
            </a:r>
            <a:r>
              <a:rPr lang="en-US" dirty="0" smtClean="0">
                <a:solidFill>
                  <a:prstClr val="black"/>
                </a:solidFill>
              </a:rPr>
              <a:t>/</a:t>
            </a:r>
            <a:endParaRPr lang="en-US" i="1" dirty="0">
              <a:solidFill>
                <a:prstClr val="black"/>
              </a:solidFill>
            </a:endParaRPr>
          </a:p>
          <a:p>
            <a:pPr marL="342900" indent="-342900">
              <a:lnSpc>
                <a:spcPct val="9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dirty="0" smtClean="0">
                <a:solidFill>
                  <a:prstClr val="black"/>
                </a:solidFill>
              </a:rPr>
              <a:t>And from GOES-13 (on-going</a:t>
            </a:r>
            <a:r>
              <a:rPr lang="en-US" dirty="0">
                <a:solidFill>
                  <a:prstClr val="black"/>
                </a:solidFill>
              </a:rPr>
              <a:t>): http://</a:t>
            </a:r>
            <a:r>
              <a:rPr lang="en-US" dirty="0">
                <a:solidFill>
                  <a:prstClr val="black"/>
                </a:solidFill>
                <a:hlinkClick r:id="rId4"/>
              </a:rPr>
              <a:t>cimss.ssec.wisc.edu/goes/rtc_goes_east</a:t>
            </a:r>
            <a:r>
              <a:rPr lang="en-US" dirty="0">
                <a:solidFill>
                  <a:prstClr val="black"/>
                </a:solidFill>
              </a:rPr>
              <a:t>/</a:t>
            </a:r>
          </a:p>
          <a:p>
            <a:pPr marL="342900" indent="-342900">
              <a:lnSpc>
                <a:spcPct val="9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dirty="0" smtClean="0">
                <a:solidFill>
                  <a:prstClr val="black"/>
                </a:solidFill>
              </a:rPr>
              <a:t>Work done in part </a:t>
            </a:r>
            <a:r>
              <a:rPr lang="en-US" dirty="0" smtClean="0">
                <a:solidFill>
                  <a:prstClr val="black"/>
                </a:solidFill>
              </a:rPr>
              <a:t>by a CIMSS intern </a:t>
            </a:r>
            <a:r>
              <a:rPr lang="en-US" dirty="0" smtClean="0">
                <a:solidFill>
                  <a:prstClr val="black"/>
                </a:solidFill>
              </a:rPr>
              <a:t>from Germany (Philipp </a:t>
            </a:r>
            <a:r>
              <a:rPr lang="en-US" dirty="0" err="1" smtClean="0">
                <a:solidFill>
                  <a:prstClr val="black"/>
                </a:solidFill>
              </a:rPr>
              <a:t>Ratz</a:t>
            </a:r>
            <a:r>
              <a:rPr lang="en-US" dirty="0" smtClean="0">
                <a:solidFill>
                  <a:prstClr val="black"/>
                </a:solidFill>
              </a:rPr>
              <a:t>), working with Paul </a:t>
            </a:r>
            <a:r>
              <a:rPr lang="en-US" dirty="0" err="1" smtClean="0">
                <a:solidFill>
                  <a:prstClr val="black"/>
                </a:solidFill>
              </a:rPr>
              <a:t>Menzel</a:t>
            </a:r>
            <a:r>
              <a:rPr lang="en-US" dirty="0" smtClean="0">
                <a:solidFill>
                  <a:prstClr val="black"/>
                </a:solidFill>
              </a:rPr>
              <a:t> and others.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066" y="914400"/>
            <a:ext cx="5815584" cy="433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18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10370</TotalTime>
  <Words>250</Words>
  <Application>Microsoft Office PowerPoint</Application>
  <PresentationFormat>On-screen Show (4:3)</PresentationFormat>
  <Paragraphs>23</Paragraphs>
  <Slides>3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5" baseType="lpstr">
      <vt:lpstr>Office Theme</vt:lpstr>
      <vt:lpstr>1_Office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Schmit</dc:creator>
  <cp:lastModifiedBy>Tim Schmit</cp:lastModifiedBy>
  <cp:revision>12</cp:revision>
  <dcterms:created xsi:type="dcterms:W3CDTF">2013-09-04T17:17:51Z</dcterms:created>
  <dcterms:modified xsi:type="dcterms:W3CDTF">2013-09-12T16:40:43Z</dcterms:modified>
</cp:coreProperties>
</file>