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257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6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8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9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2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6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0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49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0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3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7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8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4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9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26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39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31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9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8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0F08-9BD8-45BB-8838-35AB939E9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D8CFB-52A6-4A54-B725-ED3176F72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hyperlink" Target="http://cimss.ssec.wisc.edu/goes/srsor2013/GOES-14_SRSOR.html" TargetMode="External"/><Relationship Id="rId4" Type="http://schemas.openxmlformats.org/officeDocument/2006/relationships/hyperlink" Target="http://cimss.ssec.wisc.edu/goes/srsor/GOES-14_SRSOR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rtc_goes_east/" TargetMode="External"/><Relationship Id="rId2" Type="http://schemas.openxmlformats.org/officeDocument/2006/relationships/hyperlink" Target="http://cimss.ssec.wisc.edu/goes/rtc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4876800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and late October 2012; and two days in June and 12 days in mid-August, 2013.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>
                <a:solidFill>
                  <a:prstClr val="black"/>
                </a:solidFill>
                <a:hlinkClick r:id="rId4"/>
              </a:rPr>
              <a:t>http://cimss.ssec.wisc.edu/goes/srsor/GOES-14_SRSOR.html</a:t>
            </a:r>
            <a:r>
              <a:rPr lang="en-US" i="1" dirty="0">
                <a:solidFill>
                  <a:prstClr val="black"/>
                </a:solidFill>
              </a:rPr>
              <a:t> and </a:t>
            </a:r>
            <a:r>
              <a:rPr lang="en-US" i="1" dirty="0">
                <a:solidFill>
                  <a:prstClr val="black"/>
                </a:solidFill>
                <a:hlinkClick r:id="rId5"/>
              </a:rPr>
              <a:t>http://cimss.ssec.wisc.edu/goes/srsor2013/GOES-14_SRSOR.html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to many groups HPC, OPC, AWC, SPC, SAB, several regions, etc.</a:t>
            </a:r>
          </a:p>
        </p:txBody>
      </p:sp>
      <p:pic>
        <p:nvPicPr>
          <p:cNvPr id="10" name="394x700_GOES_B1_RIM_FIRE_animated_2013234_150000_182_2013234_2000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7955" y="1447800"/>
            <a:ext cx="5721092" cy="32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8824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GOES-14 imagery: Plus time-synched roof top cameras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62100" y="6135469"/>
            <a:ext cx="62865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Tying together the ground-based and satellite perspectives allow a better understanding of each.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638800"/>
            <a:ext cx="586740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 with time synched root top camera images over Madison, WI.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29718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prstClr val="black"/>
                </a:solidFill>
              </a:rPr>
              <a:t> allowed for smoother time animations, combined with Roof Top Cameras (RTC)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</a:rPr>
              <a:t>From GOES-14 SRSOR (select days): </a:t>
            </a:r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cimss.ssec.wisc.edu/goes/rtc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And from GOES-13 (on-going</a:t>
            </a:r>
            <a:r>
              <a:rPr lang="en-US" dirty="0">
                <a:solidFill>
                  <a:prstClr val="black"/>
                </a:solidFill>
              </a:rPr>
              <a:t>): http://</a:t>
            </a:r>
            <a:r>
              <a:rPr lang="en-US" dirty="0">
                <a:solidFill>
                  <a:prstClr val="black"/>
                </a:solidFill>
                <a:hlinkClick r:id="rId3"/>
              </a:rPr>
              <a:t>cimss.ssec.wisc.edu/goes/rtc_goes_east</a:t>
            </a:r>
            <a:r>
              <a:rPr lang="en-US" dirty="0">
                <a:solidFill>
                  <a:prstClr val="black"/>
                </a:solidFill>
              </a:rPr>
              <a:t>/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Work done in part </a:t>
            </a:r>
            <a:r>
              <a:rPr lang="en-US" dirty="0" smtClean="0">
                <a:solidFill>
                  <a:prstClr val="black"/>
                </a:solidFill>
              </a:rPr>
              <a:t>by a CIMSS intern </a:t>
            </a:r>
            <a:r>
              <a:rPr lang="en-US" dirty="0" smtClean="0">
                <a:solidFill>
                  <a:prstClr val="black"/>
                </a:solidFill>
              </a:rPr>
              <a:t>from Germany (Philipp </a:t>
            </a:r>
            <a:r>
              <a:rPr lang="en-US" dirty="0" err="1" smtClean="0">
                <a:solidFill>
                  <a:prstClr val="black"/>
                </a:solidFill>
              </a:rPr>
              <a:t>Ratz</a:t>
            </a:r>
            <a:r>
              <a:rPr lang="en-US" dirty="0" smtClean="0">
                <a:solidFill>
                  <a:prstClr val="black"/>
                </a:solidFill>
              </a:rPr>
              <a:t>), working with Paul </a:t>
            </a:r>
            <a:r>
              <a:rPr lang="en-US" dirty="0" err="1" smtClean="0">
                <a:solidFill>
                  <a:prstClr val="black"/>
                </a:solidFill>
              </a:rPr>
              <a:t>Menzel</a:t>
            </a:r>
            <a:r>
              <a:rPr lang="en-US" dirty="0" smtClean="0">
                <a:solidFill>
                  <a:prstClr val="black"/>
                </a:solidFill>
              </a:rPr>
              <a:t> and others.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6" y="914400"/>
            <a:ext cx="5815584" cy="4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10277</TotalTime>
  <Words>245</Words>
  <Application>Microsoft Office PowerPoint</Application>
  <PresentationFormat>On-screen Show (4:3)</PresentationFormat>
  <Paragraphs>19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8</cp:revision>
  <dcterms:created xsi:type="dcterms:W3CDTF">2013-09-04T17:17:51Z</dcterms:created>
  <dcterms:modified xsi:type="dcterms:W3CDTF">2013-09-12T15:07:22Z</dcterms:modified>
</cp:coreProperties>
</file>