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1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0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4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4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2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1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0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3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5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1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5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55FC-E2F1-4D87-9B4D-69123CD3AE8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A9712-CCBE-49A5-9B41-6C3DC748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ABI “Baseline” Products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2F-3606-4B24-B849-DB8567CF9C48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194176"/>
              </p:ext>
            </p:extLst>
          </p:nvPr>
        </p:nvGraphicFramePr>
        <p:xfrm>
          <a:off x="381003" y="1173162"/>
          <a:ext cx="7909557" cy="4903885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1600197"/>
                <a:gridCol w="394335"/>
                <a:gridCol w="394335"/>
                <a:gridCol w="394335"/>
                <a:gridCol w="394335"/>
                <a:gridCol w="394335"/>
                <a:gridCol w="394335"/>
                <a:gridCol w="394335"/>
                <a:gridCol w="394335"/>
                <a:gridCol w="394335"/>
                <a:gridCol w="394335"/>
                <a:gridCol w="394335"/>
                <a:gridCol w="394335"/>
                <a:gridCol w="394335"/>
                <a:gridCol w="394335"/>
                <a:gridCol w="394335"/>
                <a:gridCol w="394335"/>
              </a:tblGrid>
              <a:tr h="155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Wavelength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Micrometers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0.47   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0.64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0.865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1.378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1.61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2.25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3.90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6.185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6.95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7.34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8.5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9.61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10.35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11.2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12.3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13.3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</a:tr>
              <a:tr h="77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Channel ID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</a:rPr>
                        <a:t>16</a:t>
                      </a:r>
                      <a:endParaRPr lang="en-US" sz="9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Baseline Products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Aerosol Detection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Suspended Matter/OD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Clear Sky Masks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Cloud &amp; Moisture Imagery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Cloud Optical Depth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Cloud Particle Size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Cloud Top Phase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Cloud Top Height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Cloud Top Pressure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Cloud Top Temperature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Hurricane Intensity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Rainfall Rate/QPE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Legacy Vertical Moisture Profile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Legacy Vertical Temp Profile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Derived Stability Indices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Precipitable Water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Downward Solar Insolation Surf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Reflected Solar Insolation TOA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Derived Motion Winds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Fire Hot Spot Characterization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Land Surface Temperature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Snow Cover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Sea Surface Temps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8420" y="6183868"/>
            <a:ext cx="7757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Bands may also be used by needed “upstream” products, such as the cloud mask.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ABI “Option 2” Products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04418"/>
              </p:ext>
            </p:extLst>
          </p:nvPr>
        </p:nvGraphicFramePr>
        <p:xfrm>
          <a:off x="533400" y="1143000"/>
          <a:ext cx="7869790" cy="5378648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2362206"/>
                <a:gridCol w="344224"/>
                <a:gridCol w="344224"/>
                <a:gridCol w="344224"/>
                <a:gridCol w="344224"/>
                <a:gridCol w="344224"/>
                <a:gridCol w="344224"/>
                <a:gridCol w="344224"/>
                <a:gridCol w="344224"/>
                <a:gridCol w="344224"/>
                <a:gridCol w="344224"/>
                <a:gridCol w="344224"/>
                <a:gridCol w="344224"/>
                <a:gridCol w="344224"/>
                <a:gridCol w="344224"/>
                <a:gridCol w="344224"/>
                <a:gridCol w="344224"/>
              </a:tblGrid>
              <a:tr h="1178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Wavelength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Micrometers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0.47    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0.64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0.865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1.378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1.61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2.25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3.90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6.185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6.95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7.34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8.5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9.61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10.35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11.2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12.3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13.3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Channel ID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</a:rPr>
                        <a:t>16</a:t>
                      </a:r>
                      <a:endParaRPr lang="en-US" sz="9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/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Option 2 Products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bg1"/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Cloud Layer/Heights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Cloud Ice Water Path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Cloud Liquid Water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Cloud Type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Convective Initiation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 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Turbulence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Low Cloud and Fog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Enhanced-V/Overshooting Top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Aircraft Icing Threat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</a:t>
                      </a:r>
                      <a:r>
                        <a:rPr lang="en-US" sz="900" baseline="-25000">
                          <a:effectLst/>
                        </a:rPr>
                        <a:t>2</a:t>
                      </a:r>
                      <a:r>
                        <a:rPr lang="en-US" sz="900">
                          <a:effectLst/>
                        </a:rPr>
                        <a:t> Detection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Visibility (no direct use of ABI bands)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Upward </a:t>
                      </a:r>
                      <a:r>
                        <a:rPr lang="en-US" sz="900" dirty="0" err="1">
                          <a:effectLst/>
                        </a:rPr>
                        <a:t>Longwave</a:t>
                      </a:r>
                      <a:r>
                        <a:rPr lang="en-US" sz="900" dirty="0">
                          <a:effectLst/>
                        </a:rPr>
                        <a:t> Radiation (TOA)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Downward </a:t>
                      </a:r>
                      <a:r>
                        <a:rPr lang="en-US" sz="900" dirty="0" err="1">
                          <a:effectLst/>
                        </a:rPr>
                        <a:t>Longwave</a:t>
                      </a:r>
                      <a:r>
                        <a:rPr lang="en-US" sz="900" dirty="0">
                          <a:effectLst/>
                        </a:rPr>
                        <a:t> Radiation (SFC)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Upward </a:t>
                      </a:r>
                      <a:r>
                        <a:rPr lang="en-US" sz="900" dirty="0" err="1">
                          <a:effectLst/>
                        </a:rPr>
                        <a:t>Longwave</a:t>
                      </a:r>
                      <a:r>
                        <a:rPr lang="en-US" sz="900" dirty="0">
                          <a:effectLst/>
                        </a:rPr>
                        <a:t> Radiation (SFC)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Ozone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Aerosol Particle Size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Surface Emissivity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Surface Albedo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Vegetation Index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Vegetation Green Fraction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Flood/Standing Water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Rainfall Potential (no direct use of ABI bands)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Rainfall Probability (no direct use of ABI bands)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Snow Depth (no direct use of ABI bands)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599" marR="1859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74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Sea &amp; Lake Ice: Age (no direct use of ABI bands)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18599" marR="1859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Sea &amp; Lake Ice: Concentration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Sea &amp; Lake Ice: Motion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Ocean Currents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Ocean </a:t>
                      </a:r>
                      <a:r>
                        <a:rPr lang="en-US" sz="900" dirty="0" smtClean="0">
                          <a:effectLst/>
                        </a:rPr>
                        <a:t>Currents</a:t>
                      </a:r>
                      <a:r>
                        <a:rPr lang="en-US" sz="900" dirty="0">
                          <a:effectLst/>
                        </a:rPr>
                        <a:t>: Offshore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X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19" marR="1411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2F-3606-4B24-B849-DB8567CF9C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668</Words>
  <Application>Microsoft Office PowerPoint</Application>
  <PresentationFormat>On-screen Show (4:3)</PresentationFormat>
  <Paragraphs>989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ABI “Baseline” Products</vt:lpstr>
      <vt:lpstr>ABI “Option 2” Products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 “Baseline” Products</dc:title>
  <dc:creator>Tim Schmit</dc:creator>
  <cp:lastModifiedBy>Tim Schmit</cp:lastModifiedBy>
  <cp:revision>4</cp:revision>
  <dcterms:created xsi:type="dcterms:W3CDTF">2011-05-27T17:42:49Z</dcterms:created>
  <dcterms:modified xsi:type="dcterms:W3CDTF">2011-08-24T12:47:39Z</dcterms:modified>
</cp:coreProperties>
</file>