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96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8EF9B-0BF6-40D5-BFE5-53CA4711BA3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4E3CC-6DA5-4350-B755-D659B7A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5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4 um (band 2 GOES imager) data can</a:t>
            </a:r>
            <a:r>
              <a:rPr lang="en-US" baseline="0" dirty="0" smtClean="0"/>
              <a:t> be over 50K too hot due to stray light. After being corrected, the image is more similar to subsequent (unaffected) images.  </a:t>
            </a:r>
          </a:p>
          <a:p>
            <a:r>
              <a:rPr lang="en-US" baseline="0" dirty="0" smtClean="0"/>
              <a:t>Data ingested by the SSEC </a:t>
            </a:r>
            <a:r>
              <a:rPr lang="en-US" baseline="0" smtClean="0"/>
              <a:t>data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4E3CC-6DA5-4350-B755-D659B7A15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0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5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2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1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9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0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1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5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CACB-804B-4B8E-8148-E9504A6CC9D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5B0C-8265-4AAD-8CD2-1E9A67C02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0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_4PAN_255_B2_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377719" y="3429000"/>
            <a:ext cx="241348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GOES-13 Imager Band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0"/>
            <a:ext cx="220470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Stray Light Correction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3239" y="2053723"/>
            <a:ext cx="9172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2053723"/>
            <a:ext cx="111209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Corrected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574268"/>
            <a:ext cx="12841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Later image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4761" y="5574268"/>
            <a:ext cx="12841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Later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Schmit</dc:creator>
  <cp:lastModifiedBy>Tim Schmit</cp:lastModifiedBy>
  <cp:revision>5</cp:revision>
  <dcterms:created xsi:type="dcterms:W3CDTF">2012-02-03T21:43:13Z</dcterms:created>
  <dcterms:modified xsi:type="dcterms:W3CDTF">2012-02-03T22:50:36Z</dcterms:modified>
</cp:coreProperties>
</file>