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4" r:id="rId4"/>
    <p:sldId id="265" r:id="rId5"/>
    <p:sldId id="273" r:id="rId6"/>
    <p:sldId id="274" r:id="rId7"/>
    <p:sldId id="275" r:id="rId8"/>
    <p:sldId id="276" r:id="rId9"/>
    <p:sldId id="277" r:id="rId10"/>
    <p:sldId id="270" r:id="rId11"/>
    <p:sldId id="267" r:id="rId12"/>
    <p:sldId id="268" r:id="rId13"/>
    <p:sldId id="269" r:id="rId14"/>
    <p:sldId id="271" r:id="rId15"/>
    <p:sldId id="272" r:id="rId16"/>
    <p:sldId id="266" r:id="rId17"/>
    <p:sldId id="257" r:id="rId18"/>
    <p:sldId id="258" r:id="rId19"/>
    <p:sldId id="259" r:id="rId20"/>
    <p:sldId id="260" r:id="rId21"/>
    <p:sldId id="261" r:id="rId22"/>
    <p:sldId id="262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3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6D451-4E0A-4830-A9A0-C0541B061501}" type="datetimeFigureOut">
              <a:rPr lang="en-US" smtClean="0"/>
              <a:t>10/21/2010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56BAC-E795-48D6-8093-74263FEF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7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5AB1-0093-4EB0-809D-E285AB094F30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EE83-18CE-41F0-9E4B-00061A448193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F5CC-6628-4D3F-812C-2DF4C2F7AE53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6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3638-3E54-473E-99E2-72934676C61C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2928-B2A0-4188-9205-682C18E79973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2065-ED66-4AFF-83E7-6DF3D1E8B61C}" type="datetime1">
              <a:rPr lang="en-US" smtClean="0"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6393-0671-487C-83FD-A22C84AB0074}" type="datetime1">
              <a:rPr lang="en-US" smtClean="0"/>
              <a:t>10/21/2010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5254-9966-454C-88E8-FF05F2BE4B04}" type="datetime1">
              <a:rPr lang="en-US" smtClean="0"/>
              <a:t>10/21/2010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5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606D-C58A-48C2-908B-9B7F9BC8473A}" type="datetime1">
              <a:rPr lang="en-US" smtClean="0"/>
              <a:t>10/21/2010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B36A-53D5-4FAC-9FB0-32D005B1FC43}" type="datetime1">
              <a:rPr lang="en-US" smtClean="0"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E89A-0EB0-4480-AFE1-DEA68D6D93AC}" type="datetime1">
              <a:rPr lang="en-US" smtClean="0"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3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D8F2-E70B-4A40-9286-422D742189C8}" type="datetime1">
              <a:rPr lang="en-US" smtClean="0"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66A64-B4DB-48DF-BA11-EC827D85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 Schmit</a:t>
            </a:r>
          </a:p>
          <a:p>
            <a:r>
              <a:rPr lang="en-US" dirty="0" smtClean="0"/>
              <a:t>ASPB</a:t>
            </a:r>
          </a:p>
          <a:p>
            <a:r>
              <a:rPr lang="en-US" dirty="0" smtClean="0"/>
              <a:t>21-Oct-2010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Day 255</a:t>
            </a:r>
          </a:p>
          <a:p>
            <a:r>
              <a:rPr lang="en-US" dirty="0" smtClean="0"/>
              <a:t>Day 257</a:t>
            </a:r>
          </a:p>
          <a:p>
            <a:r>
              <a:rPr lang="en-US" dirty="0" smtClean="0"/>
              <a:t>Day 284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AND2_BOX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2743200"/>
            <a:ext cx="195681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Band=2</a:t>
            </a:r>
          </a:p>
          <a:p>
            <a:r>
              <a:rPr lang="en-US" dirty="0" smtClean="0"/>
              <a:t>N=10302</a:t>
            </a:r>
          </a:p>
          <a:p>
            <a:r>
              <a:rPr lang="en-US" dirty="0" smtClean="0"/>
              <a:t>Org Mean= 325.6K</a:t>
            </a:r>
          </a:p>
          <a:p>
            <a:r>
              <a:rPr lang="en-US" dirty="0" smtClean="0"/>
              <a:t>Cor. Mean= 281.0K</a:t>
            </a:r>
          </a:p>
          <a:p>
            <a:r>
              <a:rPr lang="en-US" dirty="0" err="1" smtClean="0"/>
              <a:t>Ecl</a:t>
            </a:r>
            <a:r>
              <a:rPr lang="en-US" dirty="0" smtClean="0"/>
              <a:t>. Mean= 281.2K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677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C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3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5829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Eclipse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3_255_ORG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3735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difference image (org-eclipse)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3_255_COR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3400" y="6248400"/>
            <a:ext cx="4327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3, difference image (corrected-eclipse)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AND3_BOX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2743200"/>
            <a:ext cx="195681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Band=3</a:t>
            </a:r>
          </a:p>
          <a:p>
            <a:r>
              <a:rPr lang="en-US" dirty="0" smtClean="0"/>
              <a:t>N=10302</a:t>
            </a:r>
          </a:p>
          <a:p>
            <a:r>
              <a:rPr lang="en-US" dirty="0" smtClean="0"/>
              <a:t>Org Mean= 258.6K</a:t>
            </a:r>
          </a:p>
          <a:p>
            <a:r>
              <a:rPr lang="en-US" dirty="0" smtClean="0"/>
              <a:t>Cor. Mean= 249.1K</a:t>
            </a:r>
          </a:p>
          <a:p>
            <a:r>
              <a:rPr lang="en-US" dirty="0" err="1" smtClean="0"/>
              <a:t>Ecl</a:t>
            </a:r>
            <a:r>
              <a:rPr lang="en-US" dirty="0" smtClean="0"/>
              <a:t>. Mean=  254.2K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8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</a:t>
            </a:r>
            <a:r>
              <a:rPr lang="en-US" dirty="0" smtClean="0"/>
              <a:t>, Original – Day 257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94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</a:t>
            </a:r>
            <a:r>
              <a:rPr lang="en-US" dirty="0" smtClean="0"/>
              <a:t>, Corrected</a:t>
            </a:r>
            <a:r>
              <a:rPr lang="en-US" dirty="0" smtClean="0"/>
              <a:t>– Day 257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50_D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80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</a:t>
            </a:r>
            <a:r>
              <a:rPr lang="en-US" dirty="0" smtClean="0"/>
              <a:t>, 15-minutes earlier </a:t>
            </a:r>
            <a:r>
              <a:rPr lang="en-US" dirty="0" smtClean="0"/>
              <a:t>– Day 257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05200" y="632460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ORIG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600" y="6324600"/>
            <a:ext cx="28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Original </a:t>
            </a:r>
            <a:r>
              <a:rPr lang="en-US" dirty="0" smtClean="0"/>
              <a:t>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00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Corrected </a:t>
            </a:r>
            <a:r>
              <a:rPr lang="en-US" dirty="0" smtClean="0"/>
              <a:t>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2438400"/>
            <a:ext cx="11430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N30_D2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3223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bands, 15-min later </a:t>
            </a:r>
            <a:r>
              <a:rPr lang="en-US" dirty="0" smtClean="0"/>
              <a:t>– Day 284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CORR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02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</a:t>
            </a:r>
            <a:r>
              <a:rPr lang="en-US" dirty="0" smtClean="0"/>
              <a:t>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6PAN_ECL1_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6324600"/>
            <a:ext cx="26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bands</a:t>
            </a:r>
            <a:r>
              <a:rPr lang="en-US" dirty="0" smtClean="0"/>
              <a:t>, 15-minutes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677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C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Corrected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3735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COR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3400" y="6248400"/>
            <a:ext cx="4327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(corrected-eclipse)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181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Stray Light Analysis GOES-13 Imager</dc:title>
  <dc:creator>Tim Schmit</dc:creator>
  <cp:lastModifiedBy>Tim Schmit</cp:lastModifiedBy>
  <cp:revision>8</cp:revision>
  <dcterms:created xsi:type="dcterms:W3CDTF">2010-10-21T18:29:28Z</dcterms:created>
  <dcterms:modified xsi:type="dcterms:W3CDTF">2010-10-21T19:21:49Z</dcterms:modified>
</cp:coreProperties>
</file>