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96" r:id="rId3"/>
    <p:sldId id="297" r:id="rId4"/>
    <p:sldId id="298" r:id="rId5"/>
    <p:sldId id="299" r:id="rId6"/>
    <p:sldId id="280" r:id="rId7"/>
    <p:sldId id="290" r:id="rId8"/>
    <p:sldId id="283" r:id="rId9"/>
    <p:sldId id="293" r:id="rId10"/>
    <p:sldId id="294" r:id="rId11"/>
    <p:sldId id="295" r:id="rId12"/>
    <p:sldId id="300" r:id="rId13"/>
    <p:sldId id="261" r:id="rId14"/>
    <p:sldId id="262" r:id="rId15"/>
    <p:sldId id="263" r:id="rId16"/>
    <p:sldId id="258" r:id="rId17"/>
    <p:sldId id="260" r:id="rId18"/>
    <p:sldId id="286" r:id="rId19"/>
    <p:sldId id="264" r:id="rId20"/>
    <p:sldId id="287" r:id="rId21"/>
    <p:sldId id="267" r:id="rId22"/>
    <p:sldId id="268" r:id="rId23"/>
    <p:sldId id="269" r:id="rId24"/>
    <p:sldId id="270" r:id="rId25"/>
    <p:sldId id="281" r:id="rId26"/>
    <p:sldId id="284" r:id="rId27"/>
    <p:sldId id="265" r:id="rId28"/>
    <p:sldId id="285" r:id="rId29"/>
    <p:sldId id="271" r:id="rId30"/>
    <p:sldId id="272" r:id="rId31"/>
    <p:sldId id="273" r:id="rId32"/>
    <p:sldId id="274" r:id="rId33"/>
    <p:sldId id="282" r:id="rId34"/>
    <p:sldId id="288" r:id="rId35"/>
    <p:sldId id="266" r:id="rId36"/>
    <p:sldId id="289" r:id="rId37"/>
    <p:sldId id="275" r:id="rId38"/>
    <p:sldId id="276" r:id="rId39"/>
    <p:sldId id="277" r:id="rId40"/>
    <p:sldId id="278" r:id="rId4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0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D65B-AD16-4E72-8C4A-FE8AC88E756F}" type="datetimeFigureOut">
              <a:rPr lang="en-US" smtClean="0"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3379-1FE1-4C3A-B026-3CCE88C32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D65B-AD16-4E72-8C4A-FE8AC88E756F}" type="datetimeFigureOut">
              <a:rPr lang="en-US" smtClean="0"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3379-1FE1-4C3A-B026-3CCE88C32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0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D65B-AD16-4E72-8C4A-FE8AC88E756F}" type="datetimeFigureOut">
              <a:rPr lang="en-US" smtClean="0"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3379-1FE1-4C3A-B026-3CCE88C32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5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D65B-AD16-4E72-8C4A-FE8AC88E756F}" type="datetimeFigureOut">
              <a:rPr lang="en-US" smtClean="0"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3379-1FE1-4C3A-B026-3CCE88C32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4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D65B-AD16-4E72-8C4A-FE8AC88E756F}" type="datetimeFigureOut">
              <a:rPr lang="en-US" smtClean="0"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3379-1FE1-4C3A-B026-3CCE88C32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9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D65B-AD16-4E72-8C4A-FE8AC88E756F}" type="datetimeFigureOut">
              <a:rPr lang="en-US" smtClean="0"/>
              <a:t>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3379-1FE1-4C3A-B026-3CCE88C32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2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D65B-AD16-4E72-8C4A-FE8AC88E756F}" type="datetimeFigureOut">
              <a:rPr lang="en-US" smtClean="0"/>
              <a:t>1/6/2011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3379-1FE1-4C3A-B026-3CCE88C32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3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D65B-AD16-4E72-8C4A-FE8AC88E756F}" type="datetimeFigureOut">
              <a:rPr lang="en-US" smtClean="0"/>
              <a:t>1/6/2011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3379-1FE1-4C3A-B026-3CCE88C32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9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D65B-AD16-4E72-8C4A-FE8AC88E756F}" type="datetimeFigureOut">
              <a:rPr lang="en-US" smtClean="0"/>
              <a:t>1/6/2011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3379-1FE1-4C3A-B026-3CCE88C32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9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D65B-AD16-4E72-8C4A-FE8AC88E756F}" type="datetimeFigureOut">
              <a:rPr lang="en-US" smtClean="0"/>
              <a:t>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3379-1FE1-4C3A-B026-3CCE88C32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0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D65B-AD16-4E72-8C4A-FE8AC88E756F}" type="datetimeFigureOut">
              <a:rPr lang="en-US" smtClean="0"/>
              <a:t>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3379-1FE1-4C3A-B026-3CCE88C32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AD65B-AD16-4E72-8C4A-FE8AC88E756F}" type="datetimeFigureOut">
              <a:rPr lang="en-US" smtClean="0"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83379-1FE1-4C3A-B026-3CCE88C32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2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Stray Light Analysis</a:t>
            </a:r>
            <a:br>
              <a:rPr lang="en-US" dirty="0" smtClean="0"/>
            </a:br>
            <a:r>
              <a:rPr lang="en-US" dirty="0" smtClean="0"/>
              <a:t>GOES-13 </a:t>
            </a:r>
            <a:r>
              <a:rPr lang="en-US" dirty="0" smtClean="0"/>
              <a:t>Imager</a:t>
            </a:r>
            <a:br>
              <a:rPr lang="en-US" dirty="0" smtClean="0"/>
            </a:br>
            <a:r>
              <a:rPr lang="en-US" dirty="0" smtClean="0"/>
              <a:t>Update with Corrected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365375"/>
            <a:ext cx="7620000" cy="39592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Tim Schmit, ASPB</a:t>
            </a:r>
          </a:p>
          <a:p>
            <a:r>
              <a:rPr lang="en-US" dirty="0" smtClean="0"/>
              <a:t>Tony Schreiner, CIMSS</a:t>
            </a:r>
          </a:p>
          <a:p>
            <a:r>
              <a:rPr lang="en-US" dirty="0" smtClean="0"/>
              <a:t>6-January-2011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Day 255</a:t>
            </a:r>
          </a:p>
          <a:p>
            <a:r>
              <a:rPr lang="en-US" dirty="0" smtClean="0"/>
              <a:t>Day 257</a:t>
            </a:r>
          </a:p>
          <a:p>
            <a:r>
              <a:rPr lang="en-US" dirty="0" smtClean="0"/>
              <a:t>Day 284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11" descr="WideBannerLe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4953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966847"/>
            <a:ext cx="1117413" cy="7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2_255_ORG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37357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difference image (org-eclipse)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2_255_ORG_ECL1_5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0" y="6248400"/>
            <a:ext cx="51893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difference image (org-eclipse</a:t>
            </a:r>
            <a:r>
              <a:rPr lang="en-US" dirty="0" smtClean="0"/>
              <a:t>). </a:t>
            </a:r>
            <a:r>
              <a:rPr lang="en-US" dirty="0"/>
              <a:t>Smaller range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10923" y="2004536"/>
            <a:ext cx="185839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 Difference</a:t>
            </a:r>
          </a:p>
          <a:p>
            <a:r>
              <a:rPr lang="en-US" dirty="0" smtClean="0"/>
              <a:t>N=14342</a:t>
            </a:r>
          </a:p>
          <a:p>
            <a:r>
              <a:rPr lang="en-US" dirty="0" smtClean="0"/>
              <a:t>Mean= 4.0K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0" y="1219200"/>
            <a:ext cx="914400" cy="685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U_MAP_COR6MECL1_B2_D2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6248400"/>
            <a:ext cx="57813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difference image (corrected-eclipse). Smaller range.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10923" y="2004536"/>
            <a:ext cx="185839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 Difference</a:t>
            </a:r>
          </a:p>
          <a:p>
            <a:r>
              <a:rPr lang="en-US" dirty="0" smtClean="0"/>
              <a:t>N=14342</a:t>
            </a:r>
          </a:p>
          <a:p>
            <a:r>
              <a:rPr lang="en-US" dirty="0" smtClean="0"/>
              <a:t>Mean= </a:t>
            </a:r>
            <a:r>
              <a:rPr lang="en-US" dirty="0" smtClean="0"/>
              <a:t>0.6K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943600" y="1219200"/>
            <a:ext cx="914400" cy="685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3_255_ORG_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6770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Original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3_255_COR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871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Corrected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3_255_ECL1_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5829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Eclipse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3_255_ORG_ECL1_5K_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37357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difference image (org-eclipse)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3_255_COR_ECL1_5K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6248400"/>
            <a:ext cx="58089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difference image </a:t>
            </a:r>
            <a:r>
              <a:rPr lang="en-US" dirty="0" smtClean="0"/>
              <a:t>(Corrected-eclipse). Smaller range.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ORIG_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05200" y="6324600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Original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CORR_120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05200" y="6324600"/>
            <a:ext cx="202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Corrected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OR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D9666A64-B4DB-48DF-BA11-EC827D85D06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14816631">
            <a:off x="-1540062" y="1743142"/>
            <a:ext cx="6966619" cy="3569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31724" y="1976840"/>
            <a:ext cx="38295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Original – too hot by several K!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0073434">
            <a:off x="3455349" y="18689"/>
            <a:ext cx="5241490" cy="3971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5105400"/>
            <a:ext cx="3350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Original – too hot by 50K!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ECL1_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264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15-minutes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5_B2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3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5_B3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5_B4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</a:t>
            </a:r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5_B6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</a:t>
            </a:r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Stray Light Analysis</a:t>
            </a:r>
            <a:br>
              <a:rPr lang="en-US" dirty="0" smtClean="0"/>
            </a:br>
            <a:r>
              <a:rPr lang="en-US" dirty="0" smtClean="0"/>
              <a:t>GOES-13 Imager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12974"/>
            <a:ext cx="7620000" cy="3959225"/>
          </a:xfrm>
        </p:spPr>
        <p:txBody>
          <a:bodyPr>
            <a:normAutofit/>
          </a:bodyPr>
          <a:lstStyle/>
          <a:p>
            <a:r>
              <a:rPr lang="en-US" dirty="0" smtClean="0"/>
              <a:t>Tim Schmit</a:t>
            </a:r>
          </a:p>
          <a:p>
            <a:r>
              <a:rPr lang="en-US" dirty="0" smtClean="0"/>
              <a:t>ASPB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Day 257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ORIG_50_D2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280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Original – Day 257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CORR_50_D257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2949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Corrected– Day 257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ECL1_50_D2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380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15-minutes earlier – Day 257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7_B2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9991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later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3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7_B3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086600" y="1752600"/>
            <a:ext cx="1447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7_B4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</a:t>
            </a:r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7_B6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</a:t>
            </a:r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Stray Light Analysis</a:t>
            </a:r>
            <a:br>
              <a:rPr lang="en-US" dirty="0" smtClean="0"/>
            </a:br>
            <a:r>
              <a:rPr lang="en-US" dirty="0" smtClean="0"/>
              <a:t>GOES-13 Imager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12974"/>
            <a:ext cx="7620000" cy="3959225"/>
          </a:xfrm>
        </p:spPr>
        <p:txBody>
          <a:bodyPr>
            <a:normAutofit/>
          </a:bodyPr>
          <a:lstStyle/>
          <a:p>
            <a:r>
              <a:rPr lang="en-US" dirty="0" smtClean="0"/>
              <a:t>Tim Schmit</a:t>
            </a:r>
          </a:p>
          <a:p>
            <a:r>
              <a:rPr lang="en-US" dirty="0" smtClean="0"/>
              <a:t>ASPB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Day 284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ORIG_N30_D2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76600" y="6324600"/>
            <a:ext cx="280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Original – Day 284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CORR_N30_D284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300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Corrected – Day 284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ECL1_N30_D2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3223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15-min later – Day 284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84_B2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84_B3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84_B4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</a:t>
            </a:r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CTP_ORIG_CIM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24200" y="5943600"/>
            <a:ext cx="5562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Cloud-top Pressure (color-range). Original – too “cloudy” over some regions, but misses other clouds!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20251087">
            <a:off x="7295443" y="1088946"/>
            <a:ext cx="1616521" cy="1534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60848" y="4550897"/>
            <a:ext cx="2121436" cy="1316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800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84_B6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</a:t>
            </a:r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CTP_ECL1_CIM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6248400"/>
            <a:ext cx="4508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Cloud-top Pressure (color-range). Later image.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551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Stray Light Analysis</a:t>
            </a:r>
            <a:br>
              <a:rPr lang="en-US" dirty="0" smtClean="0"/>
            </a:br>
            <a:r>
              <a:rPr lang="en-US" dirty="0" smtClean="0"/>
              <a:t>GOES-13 Imager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12974"/>
            <a:ext cx="7620000" cy="3959225"/>
          </a:xfrm>
        </p:spPr>
        <p:txBody>
          <a:bodyPr>
            <a:normAutofit/>
          </a:bodyPr>
          <a:lstStyle/>
          <a:p>
            <a:r>
              <a:rPr lang="en-US" dirty="0" smtClean="0"/>
              <a:t>Tim Schmit</a:t>
            </a:r>
          </a:p>
          <a:p>
            <a:r>
              <a:rPr lang="en-US" dirty="0" smtClean="0"/>
              <a:t>ASPB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Day 255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OR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6770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Original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COR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871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Corrected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629400" y="4093697"/>
            <a:ext cx="914400" cy="10117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9991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later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284</Words>
  <Application>Microsoft Office PowerPoint</Application>
  <PresentationFormat>On-screen Show (4:3)</PresentationFormat>
  <Paragraphs>87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Stray Light Analysis GOES-13 Imager Update with Corrected data</vt:lpstr>
      <vt:lpstr>PowerPoint Presentation</vt:lpstr>
      <vt:lpstr>PowerPoint Presentation</vt:lpstr>
      <vt:lpstr>PowerPoint Presentation</vt:lpstr>
      <vt:lpstr>PowerPoint Presentation</vt:lpstr>
      <vt:lpstr>Stray Light Analysis GOES-13 Imager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Stray Light Analysis GOES-13 Imager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Stray Light Analysis GOES-13 Imager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Tim Schmit</dc:creator>
  <cp:lastModifiedBy>Tim Schmit</cp:lastModifiedBy>
  <cp:revision>10</cp:revision>
  <dcterms:created xsi:type="dcterms:W3CDTF">2011-01-06T16:28:47Z</dcterms:created>
  <dcterms:modified xsi:type="dcterms:W3CDTF">2011-01-06T17:46:02Z</dcterms:modified>
</cp:coreProperties>
</file>