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78" r:id="rId3"/>
    <p:sldId id="279" r:id="rId4"/>
    <p:sldId id="280" r:id="rId5"/>
    <p:sldId id="281" r:id="rId6"/>
    <p:sldId id="263" r:id="rId7"/>
    <p:sldId id="264" r:id="rId8"/>
    <p:sldId id="265" r:id="rId9"/>
    <p:sldId id="273" r:id="rId10"/>
    <p:sldId id="274" r:id="rId11"/>
    <p:sldId id="275" r:id="rId12"/>
    <p:sldId id="276" r:id="rId13"/>
    <p:sldId id="277" r:id="rId14"/>
    <p:sldId id="270" r:id="rId15"/>
    <p:sldId id="267" r:id="rId16"/>
    <p:sldId id="268" r:id="rId17"/>
    <p:sldId id="269" r:id="rId18"/>
    <p:sldId id="271" r:id="rId19"/>
    <p:sldId id="272" r:id="rId20"/>
    <p:sldId id="266" r:id="rId21"/>
    <p:sldId id="282" r:id="rId22"/>
    <p:sldId id="284" r:id="rId23"/>
    <p:sldId id="285" r:id="rId24"/>
    <p:sldId id="286" r:id="rId25"/>
    <p:sldId id="287" r:id="rId26"/>
    <p:sldId id="257" r:id="rId27"/>
    <p:sldId id="258" r:id="rId28"/>
    <p:sldId id="259" r:id="rId29"/>
    <p:sldId id="283" r:id="rId30"/>
    <p:sldId id="288" r:id="rId31"/>
    <p:sldId id="289" r:id="rId32"/>
    <p:sldId id="290" r:id="rId33"/>
    <p:sldId id="291" r:id="rId34"/>
    <p:sldId id="260" r:id="rId35"/>
    <p:sldId id="261" r:id="rId36"/>
    <p:sldId id="262" r:id="rId3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3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2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6D451-4E0A-4830-A9A0-C0541B061501}" type="datetimeFigureOut">
              <a:rPr lang="en-US" smtClean="0"/>
              <a:t>10/21/2010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56BAC-E795-48D6-8093-74263FEF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74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5AB1-0093-4EB0-809D-E285AB094F30}" type="datetime1">
              <a:rPr lang="en-US" smtClean="0"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EE83-18CE-41F0-9E4B-00061A448193}" type="datetime1">
              <a:rPr lang="en-US" smtClean="0"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0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F5CC-6628-4D3F-812C-2DF4C2F7AE53}" type="datetime1">
              <a:rPr lang="en-US" smtClean="0"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6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3638-3E54-473E-99E2-72934676C61C}" type="datetime1">
              <a:rPr lang="en-US" smtClean="0"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6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2928-B2A0-4188-9205-682C18E79973}" type="datetime1">
              <a:rPr lang="en-US" smtClean="0"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1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2065-ED66-4AFF-83E7-6DF3D1E8B61C}" type="datetime1">
              <a:rPr lang="en-US" smtClean="0"/>
              <a:t>10/21/2010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6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96393-0671-487C-83FD-A22C84AB0074}" type="datetime1">
              <a:rPr lang="en-US" smtClean="0"/>
              <a:t>10/21/2010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3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5254-9966-454C-88E8-FF05F2BE4B04}" type="datetime1">
              <a:rPr lang="en-US" smtClean="0"/>
              <a:t>10/21/2010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5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606D-C58A-48C2-908B-9B7F9BC8473A}" type="datetime1">
              <a:rPr lang="en-US" smtClean="0"/>
              <a:t>10/21/2010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43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B36A-53D5-4FAC-9FB0-32D005B1FC43}" type="datetime1">
              <a:rPr lang="en-US" smtClean="0"/>
              <a:t>10/21/2010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26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E89A-0EB0-4480-AFE1-DEA68D6D93AC}" type="datetime1">
              <a:rPr lang="en-US" smtClean="0"/>
              <a:t>10/21/2010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3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DD8F2-E70B-4A40-9286-422D742189C8}" type="datetime1">
              <a:rPr lang="en-US" smtClean="0"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6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Stray Light Analysis</a:t>
            </a:r>
            <a:br>
              <a:rPr lang="en-US" dirty="0" smtClean="0"/>
            </a:br>
            <a:r>
              <a:rPr lang="en-US" dirty="0" smtClean="0"/>
              <a:t>GOES-13 Imager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12974"/>
            <a:ext cx="7620000" cy="39592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Tim Schmit</a:t>
            </a:r>
          </a:p>
          <a:p>
            <a:r>
              <a:rPr lang="en-US" dirty="0" smtClean="0"/>
              <a:t>ASPB</a:t>
            </a:r>
          </a:p>
          <a:p>
            <a:r>
              <a:rPr lang="en-US" dirty="0" smtClean="0"/>
              <a:t>22-Oct-2010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Day 255</a:t>
            </a:r>
          </a:p>
          <a:p>
            <a:r>
              <a:rPr lang="en-US" dirty="0" smtClean="0"/>
              <a:t>Day 257</a:t>
            </a:r>
          </a:p>
          <a:p>
            <a:r>
              <a:rPr lang="en-US" dirty="0" smtClean="0"/>
              <a:t>Day 284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11" descr="WideBannerLe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49530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49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2_255_CO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18719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Corrected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8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2_255_ECL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19991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later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7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DIFF_B2_255_ORG_ECL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37357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difference image (org-eclipse)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6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DIFF_B2_255_COR_ECL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343400" y="6248400"/>
            <a:ext cx="43277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difference image (corrected-eclipse)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7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AND2_BOX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43400" y="2743200"/>
            <a:ext cx="1956818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Band=2</a:t>
            </a:r>
          </a:p>
          <a:p>
            <a:r>
              <a:rPr lang="en-US" dirty="0" smtClean="0"/>
              <a:t>N=10302</a:t>
            </a:r>
          </a:p>
          <a:p>
            <a:r>
              <a:rPr lang="en-US" dirty="0" smtClean="0"/>
              <a:t>Org Mean= 325.6K</a:t>
            </a:r>
          </a:p>
          <a:p>
            <a:r>
              <a:rPr lang="en-US" dirty="0" smtClean="0"/>
              <a:t>Cor. Mean= 281.0K</a:t>
            </a:r>
          </a:p>
          <a:p>
            <a:r>
              <a:rPr lang="en-US" dirty="0" err="1" smtClean="0"/>
              <a:t>Ecl</a:t>
            </a:r>
            <a:r>
              <a:rPr lang="en-US" dirty="0" smtClean="0"/>
              <a:t>. Mean= 281.2K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24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3_255_OR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16770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3, Original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9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3_255_CO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18719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3, Corrected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1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3_255_ECL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15829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3, Eclipse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6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DIFF_B3_255_ORG_ECL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37357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3, difference image (org-eclipse)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9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DIFF_B3_255_COR_ECL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343400" y="6248400"/>
            <a:ext cx="43277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3, difference image (corrected-eclipse)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55_B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27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AND3_BOX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43400" y="2743200"/>
            <a:ext cx="1956818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Band=3</a:t>
            </a:r>
          </a:p>
          <a:p>
            <a:r>
              <a:rPr lang="en-US" dirty="0" smtClean="0"/>
              <a:t>N=10302</a:t>
            </a:r>
          </a:p>
          <a:p>
            <a:r>
              <a:rPr lang="en-US" dirty="0" smtClean="0"/>
              <a:t>Org Mean= 258.6K</a:t>
            </a:r>
          </a:p>
          <a:p>
            <a:r>
              <a:rPr lang="en-US" dirty="0" smtClean="0"/>
              <a:t>Cor. Mean= 249.1K</a:t>
            </a:r>
          </a:p>
          <a:p>
            <a:r>
              <a:rPr lang="en-US" dirty="0" err="1" smtClean="0"/>
              <a:t>Ecl</a:t>
            </a:r>
            <a:r>
              <a:rPr lang="en-US" dirty="0" smtClean="0"/>
              <a:t>. Mean=  254.2K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00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Stray Light Analysis</a:t>
            </a:r>
            <a:br>
              <a:rPr lang="en-US" dirty="0" smtClean="0"/>
            </a:br>
            <a:r>
              <a:rPr lang="en-US" dirty="0" smtClean="0"/>
              <a:t>GOES-13 Imager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12974"/>
            <a:ext cx="7620000" cy="3959225"/>
          </a:xfrm>
        </p:spPr>
        <p:txBody>
          <a:bodyPr>
            <a:normAutofit/>
          </a:bodyPr>
          <a:lstStyle/>
          <a:p>
            <a:r>
              <a:rPr lang="en-US" dirty="0" smtClean="0"/>
              <a:t>Tim Schmit</a:t>
            </a:r>
          </a:p>
          <a:p>
            <a:r>
              <a:rPr lang="en-US" dirty="0" smtClean="0"/>
              <a:t>ASPB</a:t>
            </a:r>
          </a:p>
          <a:p>
            <a:r>
              <a:rPr lang="en-US" dirty="0" smtClean="0"/>
              <a:t>22-Oct-2010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Day 257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57_B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59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57_B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3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086600" y="1676400"/>
            <a:ext cx="1295400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9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57_B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93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57_B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3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ORIG_50_D2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05200" y="6324600"/>
            <a:ext cx="2807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</a:t>
            </a:r>
            <a:r>
              <a:rPr lang="en-US" dirty="0" smtClean="0"/>
              <a:t>, Original – Day 257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8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CORR_50_D2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05200" y="6324600"/>
            <a:ext cx="2949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</a:t>
            </a:r>
            <a:r>
              <a:rPr lang="en-US" dirty="0" smtClean="0"/>
              <a:t>, Corrected</a:t>
            </a:r>
            <a:r>
              <a:rPr lang="en-US" dirty="0" smtClean="0"/>
              <a:t>– Day 257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5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ECL1_50_D2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05200" y="6324600"/>
            <a:ext cx="3800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</a:t>
            </a:r>
            <a:r>
              <a:rPr lang="en-US" dirty="0" smtClean="0"/>
              <a:t>, 15-minutes earlier </a:t>
            </a:r>
            <a:r>
              <a:rPr lang="en-US" dirty="0" smtClean="0"/>
              <a:t>– Day 257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6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Stray Light Analysis</a:t>
            </a:r>
            <a:br>
              <a:rPr lang="en-US" dirty="0" smtClean="0"/>
            </a:br>
            <a:r>
              <a:rPr lang="en-US" dirty="0" smtClean="0"/>
              <a:t>GOES-13 Imager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12974"/>
            <a:ext cx="7620000" cy="3959225"/>
          </a:xfrm>
        </p:spPr>
        <p:txBody>
          <a:bodyPr>
            <a:normAutofit/>
          </a:bodyPr>
          <a:lstStyle/>
          <a:p>
            <a:r>
              <a:rPr lang="en-US" dirty="0" smtClean="0"/>
              <a:t>Tim Schmit</a:t>
            </a:r>
          </a:p>
          <a:p>
            <a:r>
              <a:rPr lang="en-US" dirty="0" smtClean="0"/>
              <a:t>ASPB</a:t>
            </a:r>
          </a:p>
          <a:p>
            <a:r>
              <a:rPr lang="en-US" dirty="0" smtClean="0"/>
              <a:t>22-Oct-2010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Day 284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55_B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6096000" y="1371600"/>
            <a:ext cx="685800" cy="533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1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84_B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82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84_B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6019800" y="1676400"/>
            <a:ext cx="838200" cy="304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7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84_B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12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84_B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2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ORIG_N30_D28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76600" y="6324600"/>
            <a:ext cx="2807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bands, Original </a:t>
            </a:r>
            <a:r>
              <a:rPr lang="en-US" dirty="0" smtClean="0"/>
              <a:t>– Day 284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9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CORR_N30_D28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05200" y="6324600"/>
            <a:ext cx="3002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bands, Corrected </a:t>
            </a:r>
            <a:r>
              <a:rPr lang="en-US" dirty="0" smtClean="0"/>
              <a:t>– Day 284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35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29400" y="2438400"/>
            <a:ext cx="1143000" cy="304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4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ECL1_N30_D28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05200" y="6324600"/>
            <a:ext cx="3223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bands, 15-min later </a:t>
            </a:r>
            <a:r>
              <a:rPr lang="en-US" dirty="0" smtClean="0"/>
              <a:t>– Day 284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55_B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82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55_B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58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ORIG_1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505200" y="6324600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bands, Original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CORR_1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05200" y="6324600"/>
            <a:ext cx="2024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</a:t>
            </a:r>
            <a:r>
              <a:rPr lang="en-US" dirty="0" smtClean="0"/>
              <a:t>, Corrected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7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67500" y="1600200"/>
            <a:ext cx="1143000" cy="762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4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ECL1_1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05200" y="6324600"/>
            <a:ext cx="2646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</a:t>
            </a:r>
            <a:r>
              <a:rPr lang="en-US" dirty="0" smtClean="0"/>
              <a:t>, 15-minutes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8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2_255_OR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16770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Original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8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225</Words>
  <Application>Microsoft Office PowerPoint</Application>
  <PresentationFormat>On-screen Show (4:3)</PresentationFormat>
  <Paragraphs>88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Stray Light Analysis GOES-13 Imager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Stray Light Analysis GOES-13 Imager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Stray Light Analysis GOES-13 Imager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SSEC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Stray Light Analysis GOES-13 Imager</dc:title>
  <dc:creator>Tim Schmit</dc:creator>
  <cp:lastModifiedBy>Tim Schmit</cp:lastModifiedBy>
  <cp:revision>12</cp:revision>
  <dcterms:created xsi:type="dcterms:W3CDTF">2010-10-21T18:29:28Z</dcterms:created>
  <dcterms:modified xsi:type="dcterms:W3CDTF">2010-10-22T14:56:41Z</dcterms:modified>
</cp:coreProperties>
</file>