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8" r:id="rId3"/>
    <p:sldId id="279" r:id="rId4"/>
    <p:sldId id="280" r:id="rId5"/>
    <p:sldId id="281" r:id="rId6"/>
    <p:sldId id="263" r:id="rId7"/>
    <p:sldId id="264" r:id="rId8"/>
    <p:sldId id="265" r:id="rId9"/>
    <p:sldId id="273" r:id="rId10"/>
    <p:sldId id="274" r:id="rId11"/>
    <p:sldId id="275" r:id="rId12"/>
    <p:sldId id="276" r:id="rId13"/>
    <p:sldId id="277" r:id="rId14"/>
    <p:sldId id="292" r:id="rId15"/>
    <p:sldId id="293" r:id="rId16"/>
    <p:sldId id="294" r:id="rId17"/>
    <p:sldId id="295" r:id="rId18"/>
    <p:sldId id="296" r:id="rId19"/>
    <p:sldId id="297" r:id="rId20"/>
    <p:sldId id="270" r:id="rId21"/>
    <p:sldId id="267" r:id="rId22"/>
    <p:sldId id="268" r:id="rId23"/>
    <p:sldId id="269" r:id="rId24"/>
    <p:sldId id="271" r:id="rId25"/>
    <p:sldId id="272" r:id="rId26"/>
    <p:sldId id="266" r:id="rId27"/>
    <p:sldId id="282" r:id="rId28"/>
    <p:sldId id="284" r:id="rId29"/>
    <p:sldId id="285" r:id="rId30"/>
    <p:sldId id="286" r:id="rId31"/>
    <p:sldId id="287" r:id="rId32"/>
    <p:sldId id="257" r:id="rId33"/>
    <p:sldId id="258" r:id="rId34"/>
    <p:sldId id="259" r:id="rId35"/>
    <p:sldId id="283" r:id="rId36"/>
    <p:sldId id="288" r:id="rId37"/>
    <p:sldId id="289" r:id="rId38"/>
    <p:sldId id="290" r:id="rId39"/>
    <p:sldId id="291" r:id="rId40"/>
    <p:sldId id="260" r:id="rId41"/>
    <p:sldId id="261" r:id="rId42"/>
    <p:sldId id="262" r:id="rId4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3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6D451-4E0A-4830-A9A0-C0541B06150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56BAC-E795-48D6-8093-74263FEF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AB1-0093-4EB0-809D-E285AB094F30}" type="datetime1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EE83-18CE-41F0-9E4B-00061A448193}" type="datetime1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F5CC-6628-4D3F-812C-2DF4C2F7AE53}" type="datetime1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3638-3E54-473E-99E2-72934676C61C}" type="datetime1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2928-B2A0-4188-9205-682C18E79973}" type="datetime1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2065-ED66-4AFF-83E7-6DF3D1E8B61C}" type="datetime1">
              <a:rPr lang="en-US" smtClean="0"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6393-0671-487C-83FD-A22C84AB0074}" type="datetime1">
              <a:rPr lang="en-US" smtClean="0"/>
              <a:t>11/9/2010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5254-9966-454C-88E8-FF05F2BE4B04}" type="datetime1">
              <a:rPr lang="en-US" smtClean="0"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06D-C58A-48C2-908B-9B7F9BC8473A}" type="datetime1">
              <a:rPr lang="en-US" smtClean="0"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B36A-53D5-4FAC-9FB0-32D005B1FC43}" type="datetime1">
              <a:rPr lang="en-US" smtClean="0"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89A-0EB0-4480-AFE1-DEA68D6D93AC}" type="datetime1">
              <a:rPr lang="en-US" smtClean="0"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D8F2-E70B-4A40-9286-422D742189C8}" type="datetime1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r>
              <a:rPr lang="en-US" dirty="0" smtClean="0"/>
              <a:t>22-Oct-2010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255</a:t>
            </a:r>
          </a:p>
          <a:p>
            <a:r>
              <a:rPr lang="en-US" dirty="0" smtClean="0"/>
              <a:t>Day 257</a:t>
            </a:r>
          </a:p>
          <a:p>
            <a:r>
              <a:rPr lang="en-US" dirty="0" smtClean="0"/>
              <a:t>Day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11" descr="WideBanner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953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4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C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COR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3400" y="6248400"/>
            <a:ext cx="432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_5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6248400"/>
            <a:ext cx="5131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</a:t>
            </a:r>
            <a:r>
              <a:rPr lang="en-US" dirty="0"/>
              <a:t>) Smaller range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  <a:endParaRPr lang="en-US" dirty="0" smtClean="0"/>
          </a:p>
          <a:p>
            <a:r>
              <a:rPr lang="en-US" dirty="0" smtClean="0"/>
              <a:t>N=14342</a:t>
            </a:r>
            <a:endParaRPr lang="en-US" dirty="0" smtClean="0"/>
          </a:p>
          <a:p>
            <a:r>
              <a:rPr lang="en-US" dirty="0" smtClean="0"/>
              <a:t>Mean</a:t>
            </a:r>
            <a:r>
              <a:rPr lang="en-US" dirty="0" smtClean="0"/>
              <a:t>= </a:t>
            </a:r>
            <a:r>
              <a:rPr lang="en-US" dirty="0" smtClean="0"/>
              <a:t>4.0K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COR_ECL1_5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5781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</a:t>
            </a:r>
            <a:r>
              <a:rPr lang="en-US" dirty="0" smtClean="0"/>
              <a:t>). Smaller range.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  <a:endParaRPr lang="en-US" dirty="0" smtClean="0"/>
          </a:p>
          <a:p>
            <a:r>
              <a:rPr lang="en-US" dirty="0" smtClean="0"/>
              <a:t>N=14342</a:t>
            </a:r>
            <a:endParaRPr lang="en-US" dirty="0" smtClean="0"/>
          </a:p>
          <a:p>
            <a:r>
              <a:rPr lang="en-US" dirty="0" smtClean="0"/>
              <a:t>Mean</a:t>
            </a:r>
            <a:r>
              <a:rPr lang="en-US" dirty="0" smtClean="0"/>
              <a:t>= </a:t>
            </a:r>
            <a:r>
              <a:rPr lang="en-US" dirty="0" smtClean="0"/>
              <a:t>-1.1K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ORIG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083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CORR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278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Corrected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26800" y="4800600"/>
            <a:ext cx="153145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68314" y="1371600"/>
            <a:ext cx="153145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251087">
            <a:off x="4055855" y="726805"/>
            <a:ext cx="4049486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1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159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Eclipse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2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159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Eclipse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AND2_BO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195681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Band=2</a:t>
            </a:r>
          </a:p>
          <a:p>
            <a:r>
              <a:rPr lang="en-US" dirty="0" smtClean="0"/>
              <a:t>N=10302</a:t>
            </a:r>
          </a:p>
          <a:p>
            <a:r>
              <a:rPr lang="en-US" dirty="0" smtClean="0"/>
              <a:t>Org Mean= 325.6K</a:t>
            </a:r>
          </a:p>
          <a:p>
            <a:r>
              <a:rPr lang="en-US" dirty="0" smtClean="0"/>
              <a:t>Cor. Mean= 281.0K</a:t>
            </a:r>
          </a:p>
          <a:p>
            <a:r>
              <a:rPr lang="en-US" dirty="0" err="1" smtClean="0"/>
              <a:t>Ecl</a:t>
            </a:r>
            <a:r>
              <a:rPr lang="en-US" dirty="0" smtClean="0"/>
              <a:t>. Mean= 281.2K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C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5829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Eclipse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ORG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COR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3400" y="6248400"/>
            <a:ext cx="432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(corrected-eclipse)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AND3_BO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195681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Band=3</a:t>
            </a:r>
          </a:p>
          <a:p>
            <a:r>
              <a:rPr lang="en-US" dirty="0" smtClean="0"/>
              <a:t>N=10302</a:t>
            </a:r>
          </a:p>
          <a:p>
            <a:r>
              <a:rPr lang="en-US" dirty="0" smtClean="0"/>
              <a:t>Org Mean= 258.6K</a:t>
            </a:r>
          </a:p>
          <a:p>
            <a:r>
              <a:rPr lang="en-US" dirty="0" smtClean="0"/>
              <a:t>Cor. Mean= 249.1K</a:t>
            </a:r>
          </a:p>
          <a:p>
            <a:r>
              <a:rPr lang="en-US" dirty="0" err="1" smtClean="0"/>
              <a:t>Ecl</a:t>
            </a:r>
            <a:r>
              <a:rPr lang="en-US" dirty="0" smtClean="0"/>
              <a:t>. Mean=  254.2K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r>
              <a:rPr lang="en-US" dirty="0" smtClean="0"/>
              <a:t>22-Oct-2010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86600" y="1676400"/>
            <a:ext cx="1295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096000" y="1371600"/>
            <a:ext cx="6858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8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 – Day 257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94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Corrected– Day 257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80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15-minutes earlier – Day 257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r>
              <a:rPr lang="en-US" dirty="0" smtClean="0"/>
              <a:t>22-Oct-2010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019800" y="1676400"/>
            <a:ext cx="8382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6324600"/>
            <a:ext cx="28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 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00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 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41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2438400"/>
            <a:ext cx="11430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22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 later 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02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67500" y="1600200"/>
            <a:ext cx="1143000" cy="762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6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15-minutes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10233</TotalTime>
  <Words>289</Words>
  <Application>Microsoft Office PowerPoint</Application>
  <PresentationFormat>On-screen Show (4:3)</PresentationFormat>
  <Paragraphs>101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Stray Light Analysis GOES-13 Imager</dc:title>
  <dc:creator>Tim Schmit</dc:creator>
  <cp:lastModifiedBy>Tim Schmit</cp:lastModifiedBy>
  <cp:revision>16</cp:revision>
  <dcterms:created xsi:type="dcterms:W3CDTF">2010-10-21T18:29:28Z</dcterms:created>
  <dcterms:modified xsi:type="dcterms:W3CDTF">2010-11-15T15:49:03Z</dcterms:modified>
</cp:coreProperties>
</file>