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0973D-18C9-447D-B26A-3EF4E7A9797E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93E1-F533-4857-8AA6-592C5E50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…outside of 6 degrees.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3E1-F533-4857-8AA6-592C5E509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6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AC5A-BA77-424A-8D6F-48C9D42905E0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Schmit, ASPB</a:t>
            </a:r>
          </a:p>
          <a:p>
            <a:r>
              <a:rPr lang="en-US" dirty="0" smtClean="0"/>
              <a:t>Tony Schreiner, CIMSS</a:t>
            </a:r>
          </a:p>
          <a:p>
            <a:r>
              <a:rPr lang="en-US" dirty="0" smtClean="0"/>
              <a:t>7-January-2011</a:t>
            </a:r>
          </a:p>
          <a:p>
            <a:endParaRPr lang="en-US" dirty="0"/>
          </a:p>
          <a:p>
            <a:r>
              <a:rPr lang="en-US" dirty="0" smtClean="0"/>
              <a:t>Day 255 – Cloud Top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66847"/>
            <a:ext cx="1117413" cy="7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50K!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several 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5_CTP_COR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/>
              <a:t> </a:t>
            </a:r>
            <a:r>
              <a:rPr lang="en-US" dirty="0" smtClean="0"/>
              <a:t>Corrected. In general, corrected both regions.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 Light Analysis GOES-13 Imager</dc:title>
  <dc:creator>Tim Schmit</dc:creator>
  <cp:lastModifiedBy>Tim Schmit</cp:lastModifiedBy>
  <cp:revision>3</cp:revision>
  <dcterms:created xsi:type="dcterms:W3CDTF">2011-01-07T19:47:28Z</dcterms:created>
  <dcterms:modified xsi:type="dcterms:W3CDTF">2011-02-09T14:19:42Z</dcterms:modified>
</cp:coreProperties>
</file>