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0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0973D-18C9-447D-B26A-3EF4E7A9797E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993E1-F533-4857-8AA6-592C5E50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…outside of 6 degrees.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93E1-F533-4857-8AA6-592C5E5094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0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6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6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5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9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3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7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3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4AC5A-BA77-424A-8D6F-48C9D42905E0}" type="datetimeFigureOut">
              <a:rPr lang="en-US" smtClean="0"/>
              <a:t>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198B-C074-478E-93C0-D495AF340B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Stray Light Analysis</a:t>
            </a:r>
            <a:br>
              <a:rPr lang="en-US" dirty="0" smtClean="0"/>
            </a:br>
            <a:r>
              <a:rPr lang="en-US" dirty="0" smtClean="0"/>
              <a:t>GOES-13 Imager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12974"/>
            <a:ext cx="7620000" cy="3959225"/>
          </a:xfrm>
        </p:spPr>
        <p:txBody>
          <a:bodyPr>
            <a:normAutofit/>
          </a:bodyPr>
          <a:lstStyle/>
          <a:p>
            <a:r>
              <a:rPr lang="en-US" dirty="0" smtClean="0"/>
              <a:t>Tim Schmit, ASPB</a:t>
            </a:r>
          </a:p>
          <a:p>
            <a:r>
              <a:rPr lang="en-US" dirty="0" smtClean="0"/>
              <a:t>Tony Schreiner, CIMSS</a:t>
            </a:r>
          </a:p>
          <a:p>
            <a:r>
              <a:rPr lang="en-US" dirty="0" smtClean="0"/>
              <a:t>7-January-2011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Day 255 – Cloud Top Pressure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11" descr="WideBannerLe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953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966847"/>
            <a:ext cx="1117413" cy="7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4400" y="5105400"/>
            <a:ext cx="3350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50K!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D9666A64-B4DB-48DF-BA11-EC827D85D06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31724" y="1976840"/>
            <a:ext cx="3829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several 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0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ORIG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5943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Original – too “cloudy” over some regions, but misses other clouds!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78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255_CTP_COR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</a:t>
            </a:r>
            <a:r>
              <a:rPr lang="en-US" dirty="0"/>
              <a:t> </a:t>
            </a:r>
            <a:r>
              <a:rPr lang="en-US" dirty="0" smtClean="0"/>
              <a:t>Corrected. In general, corrected both </a:t>
            </a:r>
            <a:r>
              <a:rPr lang="en-US" dirty="0" smtClean="0"/>
              <a:t>regions.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1_CIM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508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Later image.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100</Words>
  <Application>Microsoft Office PowerPoint</Application>
  <PresentationFormat>On-screen Show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Stray Light Analysis GOES-13 Imager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Stray Light Analysis GOES-13 Imager</dc:title>
  <dc:creator>Tim Schmit</dc:creator>
  <cp:lastModifiedBy>Tim Schmit</cp:lastModifiedBy>
  <cp:revision>3</cp:revision>
  <dcterms:created xsi:type="dcterms:W3CDTF">2011-01-07T19:47:28Z</dcterms:created>
  <dcterms:modified xsi:type="dcterms:W3CDTF">2011-01-07T19:55:01Z</dcterms:modified>
</cp:coreProperties>
</file>