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84" r:id="rId2"/>
    <p:sldId id="295" r:id="rId3"/>
    <p:sldId id="296" r:id="rId4"/>
    <p:sldId id="297" r:id="rId5"/>
    <p:sldId id="287" r:id="rId6"/>
    <p:sldId id="288" r:id="rId7"/>
    <p:sldId id="289" r:id="rId8"/>
    <p:sldId id="290" r:id="rId9"/>
    <p:sldId id="291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8" r:id="rId20"/>
    <p:sldId id="279" r:id="rId21"/>
    <p:sldId id="280" r:id="rId22"/>
    <p:sldId id="281" r:id="rId23"/>
    <p:sldId id="272" r:id="rId24"/>
    <p:sldId id="273" r:id="rId25"/>
    <p:sldId id="274" r:id="rId26"/>
    <p:sldId id="275" r:id="rId27"/>
    <p:sldId id="276" r:id="rId28"/>
    <p:sldId id="282" r:id="rId29"/>
    <p:sldId id="283" r:id="rId30"/>
    <p:sldId id="294" r:id="rId31"/>
    <p:sldId id="298" r:id="rId32"/>
    <p:sldId id="299" r:id="rId33"/>
    <p:sldId id="300" r:id="rId34"/>
    <p:sldId id="301" r:id="rId35"/>
    <p:sldId id="302" r:id="rId36"/>
    <p:sldId id="303" r:id="rId37"/>
    <p:sldId id="285" r:id="rId38"/>
    <p:sldId id="304" r:id="rId39"/>
    <p:sldId id="286" r:id="rId40"/>
    <p:sldId id="293" r:id="rId41"/>
    <p:sldId id="305" r:id="rId42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522" autoAdjust="0"/>
    <p:restoredTop sz="94660"/>
  </p:normalViewPr>
  <p:slideViewPr>
    <p:cSldViewPr>
      <p:cViewPr varScale="1">
        <p:scale>
          <a:sx n="136" d="100"/>
          <a:sy n="136" d="100"/>
        </p:scale>
        <p:origin x="-84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150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nsof-s-0003\Groups\OSO\Common\Operations%20Support\GOES\Working%20Area\Payload\SLZ-KOZ%20Analysis\FALL%202012\Eclipse-SLZ%20Tool-Jul.2012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540047277546456"/>
          <c:y val="0.19689337689024156"/>
          <c:w val="0.62871439103687565"/>
          <c:h val="0.5917431192660545"/>
        </c:manualLayout>
      </c:layout>
      <c:scatterChart>
        <c:scatterStyle val="smoothMarker"/>
        <c:varyColors val="0"/>
        <c:ser>
          <c:idx val="0"/>
          <c:order val="0"/>
          <c:tx>
            <c:v>Earth</c:v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none"/>
          </c:marker>
          <c:xVal>
            <c:numRef>
              <c:f>Lists!$C$33:$C$120</c:f>
              <c:numCache>
                <c:formatCode>General</c:formatCode>
                <c:ptCount val="88"/>
                <c:pt idx="0">
                  <c:v>-8.6999999999999993</c:v>
                </c:pt>
                <c:pt idx="1">
                  <c:v>-8.5</c:v>
                </c:pt>
                <c:pt idx="2">
                  <c:v>-8.3000000000000007</c:v>
                </c:pt>
                <c:pt idx="3">
                  <c:v>-8.1000000000000014</c:v>
                </c:pt>
                <c:pt idx="4">
                  <c:v>-7.9000000000000012</c:v>
                </c:pt>
                <c:pt idx="5">
                  <c:v>-7.7000000000000011</c:v>
                </c:pt>
                <c:pt idx="6">
                  <c:v>-7.5000000000000009</c:v>
                </c:pt>
                <c:pt idx="7">
                  <c:v>-7.3000000000000007</c:v>
                </c:pt>
                <c:pt idx="8">
                  <c:v>-7.1000000000000005</c:v>
                </c:pt>
                <c:pt idx="9">
                  <c:v>-6.9</c:v>
                </c:pt>
                <c:pt idx="10">
                  <c:v>-6.7</c:v>
                </c:pt>
                <c:pt idx="11">
                  <c:v>-6.5</c:v>
                </c:pt>
                <c:pt idx="12">
                  <c:v>-6.3</c:v>
                </c:pt>
                <c:pt idx="13">
                  <c:v>-6.1</c:v>
                </c:pt>
                <c:pt idx="14">
                  <c:v>-5.8999999999999995</c:v>
                </c:pt>
                <c:pt idx="15">
                  <c:v>-5.6999999999999993</c:v>
                </c:pt>
                <c:pt idx="16">
                  <c:v>-5.4999999999999991</c:v>
                </c:pt>
                <c:pt idx="17">
                  <c:v>-5.2999999999999989</c:v>
                </c:pt>
                <c:pt idx="18">
                  <c:v>-5.0999999999999988</c:v>
                </c:pt>
                <c:pt idx="19">
                  <c:v>-4.8999999999999986</c:v>
                </c:pt>
                <c:pt idx="20">
                  <c:v>-4.6999999999999984</c:v>
                </c:pt>
                <c:pt idx="21">
                  <c:v>-4.4999999999999982</c:v>
                </c:pt>
                <c:pt idx="22">
                  <c:v>-4.299999999999998</c:v>
                </c:pt>
                <c:pt idx="23">
                  <c:v>-4.0999999999999979</c:v>
                </c:pt>
                <c:pt idx="24">
                  <c:v>-3.8999999999999977</c:v>
                </c:pt>
                <c:pt idx="25">
                  <c:v>-3.6999999999999975</c:v>
                </c:pt>
                <c:pt idx="26">
                  <c:v>-3.4999999999999973</c:v>
                </c:pt>
                <c:pt idx="27">
                  <c:v>-3.2999999999999972</c:v>
                </c:pt>
                <c:pt idx="28">
                  <c:v>-3.099999999999997</c:v>
                </c:pt>
                <c:pt idx="29">
                  <c:v>-2.8999999999999968</c:v>
                </c:pt>
                <c:pt idx="30">
                  <c:v>-2.6999999999999966</c:v>
                </c:pt>
                <c:pt idx="31">
                  <c:v>-2.4999999999999964</c:v>
                </c:pt>
                <c:pt idx="32">
                  <c:v>-2.2999999999999963</c:v>
                </c:pt>
                <c:pt idx="33">
                  <c:v>-2.0999999999999961</c:v>
                </c:pt>
                <c:pt idx="34">
                  <c:v>-1.8999999999999961</c:v>
                </c:pt>
                <c:pt idx="35">
                  <c:v>-1.6999999999999962</c:v>
                </c:pt>
                <c:pt idx="36">
                  <c:v>-1.4999999999999962</c:v>
                </c:pt>
                <c:pt idx="37">
                  <c:v>-1.2999999999999963</c:v>
                </c:pt>
                <c:pt idx="38">
                  <c:v>-1.0999999999999963</c:v>
                </c:pt>
                <c:pt idx="39">
                  <c:v>-0.89999999999999636</c:v>
                </c:pt>
                <c:pt idx="40">
                  <c:v>-0.6999999999999964</c:v>
                </c:pt>
                <c:pt idx="41">
                  <c:v>-0.49999999999999639</c:v>
                </c:pt>
                <c:pt idx="42">
                  <c:v>-0.29999999999999638</c:v>
                </c:pt>
                <c:pt idx="43">
                  <c:v>-9.999999999999637E-2</c:v>
                </c:pt>
                <c:pt idx="44">
                  <c:v>0.10000000000000364</c:v>
                </c:pt>
                <c:pt idx="45">
                  <c:v>0.30000000000000365</c:v>
                </c:pt>
                <c:pt idx="46">
                  <c:v>0.50000000000000366</c:v>
                </c:pt>
                <c:pt idx="47">
                  <c:v>0.70000000000000373</c:v>
                </c:pt>
                <c:pt idx="48">
                  <c:v>0.90000000000000369</c:v>
                </c:pt>
                <c:pt idx="49">
                  <c:v>1.1000000000000036</c:v>
                </c:pt>
                <c:pt idx="50">
                  <c:v>1.3000000000000036</c:v>
                </c:pt>
                <c:pt idx="51">
                  <c:v>1.5000000000000036</c:v>
                </c:pt>
                <c:pt idx="52">
                  <c:v>1.7000000000000035</c:v>
                </c:pt>
                <c:pt idx="53">
                  <c:v>1.9000000000000035</c:v>
                </c:pt>
                <c:pt idx="54">
                  <c:v>2.1000000000000036</c:v>
                </c:pt>
                <c:pt idx="55">
                  <c:v>2.3000000000000038</c:v>
                </c:pt>
                <c:pt idx="56">
                  <c:v>2.500000000000004</c:v>
                </c:pt>
                <c:pt idx="57">
                  <c:v>2.7000000000000042</c:v>
                </c:pt>
                <c:pt idx="58">
                  <c:v>2.9000000000000044</c:v>
                </c:pt>
                <c:pt idx="59">
                  <c:v>3.1000000000000045</c:v>
                </c:pt>
                <c:pt idx="60">
                  <c:v>3.3000000000000047</c:v>
                </c:pt>
                <c:pt idx="61">
                  <c:v>3.5000000000000049</c:v>
                </c:pt>
                <c:pt idx="62">
                  <c:v>3.7000000000000051</c:v>
                </c:pt>
                <c:pt idx="63">
                  <c:v>3.9000000000000052</c:v>
                </c:pt>
                <c:pt idx="64">
                  <c:v>4.100000000000005</c:v>
                </c:pt>
                <c:pt idx="65">
                  <c:v>4.3000000000000052</c:v>
                </c:pt>
                <c:pt idx="66">
                  <c:v>4.5000000000000053</c:v>
                </c:pt>
                <c:pt idx="67">
                  <c:v>4.7000000000000055</c:v>
                </c:pt>
                <c:pt idx="68">
                  <c:v>4.9000000000000057</c:v>
                </c:pt>
                <c:pt idx="69">
                  <c:v>5.1000000000000059</c:v>
                </c:pt>
                <c:pt idx="70">
                  <c:v>5.300000000000006</c:v>
                </c:pt>
                <c:pt idx="71">
                  <c:v>5.5000000000000062</c:v>
                </c:pt>
                <c:pt idx="72">
                  <c:v>5.7000000000000064</c:v>
                </c:pt>
                <c:pt idx="73">
                  <c:v>5.9000000000000066</c:v>
                </c:pt>
                <c:pt idx="74">
                  <c:v>6.1000000000000068</c:v>
                </c:pt>
                <c:pt idx="75">
                  <c:v>6.3000000000000069</c:v>
                </c:pt>
                <c:pt idx="76">
                  <c:v>6.5000000000000071</c:v>
                </c:pt>
                <c:pt idx="77">
                  <c:v>6.7000000000000073</c:v>
                </c:pt>
                <c:pt idx="78">
                  <c:v>6.9000000000000075</c:v>
                </c:pt>
                <c:pt idx="79">
                  <c:v>7.1000000000000076</c:v>
                </c:pt>
                <c:pt idx="80">
                  <c:v>7.3000000000000078</c:v>
                </c:pt>
                <c:pt idx="81">
                  <c:v>7.500000000000008</c:v>
                </c:pt>
                <c:pt idx="82">
                  <c:v>7.7000000000000082</c:v>
                </c:pt>
                <c:pt idx="83">
                  <c:v>7.9000000000000083</c:v>
                </c:pt>
                <c:pt idx="84">
                  <c:v>8.1000000000000085</c:v>
                </c:pt>
                <c:pt idx="85">
                  <c:v>8.3000000000000078</c:v>
                </c:pt>
                <c:pt idx="86">
                  <c:v>8.5000000000000071</c:v>
                </c:pt>
                <c:pt idx="87">
                  <c:v>8.7000000000000064</c:v>
                </c:pt>
              </c:numCache>
            </c:numRef>
          </c:xVal>
          <c:yVal>
            <c:numRef>
              <c:f>Lists!$D$33:$D$120</c:f>
              <c:numCache>
                <c:formatCode>General</c:formatCode>
                <c:ptCount val="88"/>
                <c:pt idx="0">
                  <c:v>0</c:v>
                </c:pt>
                <c:pt idx="1">
                  <c:v>1.8547236990991363</c:v>
                </c:pt>
                <c:pt idx="2">
                  <c:v>2.6076809620810537</c:v>
                </c:pt>
                <c:pt idx="3">
                  <c:v>3.1749015732775017</c:v>
                </c:pt>
                <c:pt idx="4">
                  <c:v>3.6441734316577148</c:v>
                </c:pt>
                <c:pt idx="5">
                  <c:v>4.0496913462633133</c:v>
                </c:pt>
                <c:pt idx="6">
                  <c:v>4.4090815370097172</c:v>
                </c:pt>
                <c:pt idx="7">
                  <c:v>4.7328638264796901</c:v>
                </c:pt>
                <c:pt idx="8">
                  <c:v>5.0279220359906116</c:v>
                </c:pt>
                <c:pt idx="9">
                  <c:v>5.2990565197967063</c:v>
                </c:pt>
                <c:pt idx="10">
                  <c:v>5.5497747702046416</c:v>
                </c:pt>
                <c:pt idx="11">
                  <c:v>5.7827329179203826</c:v>
                </c:pt>
                <c:pt idx="12">
                  <c:v>5.9999999999999991</c:v>
                </c:pt>
                <c:pt idx="13">
                  <c:v>6.2032249677083282</c:v>
                </c:pt>
                <c:pt idx="14">
                  <c:v>6.3937469452583118</c:v>
                </c:pt>
                <c:pt idx="15">
                  <c:v>6.5726706900619929</c:v>
                </c:pt>
                <c:pt idx="16">
                  <c:v>6.7409198185410864</c:v>
                </c:pt>
                <c:pt idx="17">
                  <c:v>6.8992753242641358</c:v>
                </c:pt>
                <c:pt idx="18">
                  <c:v>7.0484040746824377</c:v>
                </c:pt>
                <c:pt idx="19">
                  <c:v>7.1888803022445709</c:v>
                </c:pt>
                <c:pt idx="20">
                  <c:v>7.32120208708925</c:v>
                </c:pt>
                <c:pt idx="21">
                  <c:v>7.445804187594514</c:v>
                </c:pt>
                <c:pt idx="22">
                  <c:v>7.5630681604756154</c:v>
                </c:pt>
                <c:pt idx="23">
                  <c:v>7.6733304373003515</c:v>
                </c:pt>
                <c:pt idx="24">
                  <c:v>7.7768888380894321</c:v>
                </c:pt>
                <c:pt idx="25">
                  <c:v>7.8740078740118111</c:v>
                </c:pt>
                <c:pt idx="26">
                  <c:v>7.9649231006959509</c:v>
                </c:pt>
                <c:pt idx="27">
                  <c:v>8.0498447189992426</c:v>
                </c:pt>
                <c:pt idx="28">
                  <c:v>8.1289605731606294</c:v>
                </c:pt>
                <c:pt idx="29">
                  <c:v>8.2024386617639511</c:v>
                </c:pt>
                <c:pt idx="30">
                  <c:v>8.270429251254134</c:v>
                </c:pt>
                <c:pt idx="31">
                  <c:v>8.3330666623998635</c:v>
                </c:pt>
                <c:pt idx="32">
                  <c:v>8.390470785361213</c:v>
                </c:pt>
                <c:pt idx="33">
                  <c:v>8.4427483676821726</c:v>
                </c:pt>
                <c:pt idx="34">
                  <c:v>8.4899941107164505</c:v>
                </c:pt>
                <c:pt idx="35">
                  <c:v>8.5322916030806173</c:v>
                </c:pt>
                <c:pt idx="36">
                  <c:v>8.5697141142514202</c:v>
                </c:pt>
                <c:pt idx="37">
                  <c:v>8.6023252670426267</c:v>
                </c:pt>
                <c:pt idx="38">
                  <c:v>8.6301796041565666</c:v>
                </c:pt>
                <c:pt idx="39">
                  <c:v>8.6533230611135732</c:v>
                </c:pt>
                <c:pt idx="40">
                  <c:v>8.6717933554715199</c:v>
                </c:pt>
                <c:pt idx="41">
                  <c:v>8.6856203002433841</c:v>
                </c:pt>
                <c:pt idx="42">
                  <c:v>8.6948260477136614</c:v>
                </c:pt>
                <c:pt idx="43">
                  <c:v>8.6994252683726163</c:v>
                </c:pt>
                <c:pt idx="44">
                  <c:v>8.6994252683726163</c:v>
                </c:pt>
                <c:pt idx="45">
                  <c:v>8.6948260477136614</c:v>
                </c:pt>
                <c:pt idx="46">
                  <c:v>8.6856203002433841</c:v>
                </c:pt>
                <c:pt idx="47">
                  <c:v>8.6717933554715181</c:v>
                </c:pt>
                <c:pt idx="48">
                  <c:v>8.6533230611135732</c:v>
                </c:pt>
                <c:pt idx="49">
                  <c:v>8.6301796041565648</c:v>
                </c:pt>
                <c:pt idx="50">
                  <c:v>8.6023252670426249</c:v>
                </c:pt>
                <c:pt idx="51">
                  <c:v>8.5697141142514184</c:v>
                </c:pt>
                <c:pt idx="52">
                  <c:v>8.5322916030806155</c:v>
                </c:pt>
                <c:pt idx="53">
                  <c:v>8.4899941107164487</c:v>
                </c:pt>
                <c:pt idx="54">
                  <c:v>8.4427483676821709</c:v>
                </c:pt>
                <c:pt idx="55">
                  <c:v>8.3904707853612095</c:v>
                </c:pt>
                <c:pt idx="56">
                  <c:v>8.3330666623998617</c:v>
                </c:pt>
                <c:pt idx="57">
                  <c:v>8.2704292512541304</c:v>
                </c:pt>
                <c:pt idx="58">
                  <c:v>8.2024386617639493</c:v>
                </c:pt>
                <c:pt idx="59">
                  <c:v>8.1289605731606276</c:v>
                </c:pt>
                <c:pt idx="60">
                  <c:v>8.0498447189992408</c:v>
                </c:pt>
                <c:pt idx="61">
                  <c:v>7.9649231006959473</c:v>
                </c:pt>
                <c:pt idx="62">
                  <c:v>7.8740078740118076</c:v>
                </c:pt>
                <c:pt idx="63">
                  <c:v>7.7768888380894285</c:v>
                </c:pt>
                <c:pt idx="64">
                  <c:v>7.673330437300347</c:v>
                </c:pt>
                <c:pt idx="65">
                  <c:v>7.5630681604756109</c:v>
                </c:pt>
                <c:pt idx="66">
                  <c:v>7.4458041875945096</c:v>
                </c:pt>
                <c:pt idx="67">
                  <c:v>7.3212020870892456</c:v>
                </c:pt>
                <c:pt idx="68">
                  <c:v>7.1888803022445664</c:v>
                </c:pt>
                <c:pt idx="69">
                  <c:v>7.0484040746824324</c:v>
                </c:pt>
                <c:pt idx="70">
                  <c:v>6.8992753242641305</c:v>
                </c:pt>
                <c:pt idx="71">
                  <c:v>6.7409198185410801</c:v>
                </c:pt>
                <c:pt idx="72">
                  <c:v>6.5726706900619867</c:v>
                </c:pt>
                <c:pt idx="73">
                  <c:v>6.3937469452583047</c:v>
                </c:pt>
                <c:pt idx="74">
                  <c:v>6.2032249677083211</c:v>
                </c:pt>
                <c:pt idx="75">
                  <c:v>5.9999999999999911</c:v>
                </c:pt>
                <c:pt idx="76">
                  <c:v>5.7827329179203746</c:v>
                </c:pt>
                <c:pt idx="77">
                  <c:v>5.5497747702046327</c:v>
                </c:pt>
                <c:pt idx="78">
                  <c:v>5.2990565197966966</c:v>
                </c:pt>
                <c:pt idx="79">
                  <c:v>5.0279220359906009</c:v>
                </c:pt>
                <c:pt idx="80">
                  <c:v>4.7328638264796794</c:v>
                </c:pt>
                <c:pt idx="81">
                  <c:v>4.4090815370097047</c:v>
                </c:pt>
                <c:pt idx="82">
                  <c:v>4.0496913462633</c:v>
                </c:pt>
                <c:pt idx="83">
                  <c:v>3.6441734316576992</c:v>
                </c:pt>
                <c:pt idx="84">
                  <c:v>3.1749015732774839</c:v>
                </c:pt>
                <c:pt idx="85">
                  <c:v>2.6076809620810315</c:v>
                </c:pt>
                <c:pt idx="86">
                  <c:v>1.8547236990991056</c:v>
                </c:pt>
                <c:pt idx="87">
                  <c:v>0</c:v>
                </c:pt>
              </c:numCache>
            </c:numRef>
          </c:yVal>
          <c:smooth val="1"/>
        </c:ser>
        <c:ser>
          <c:idx val="2"/>
          <c:order val="1"/>
          <c:tx>
            <c:v>Frame</c:v>
          </c:tx>
          <c:spPr>
            <a:ln w="25400">
              <a:solidFill>
                <a:srgbClr val="000000"/>
              </a:solidFill>
              <a:prstDash val="solid"/>
            </a:ln>
          </c:spPr>
          <c:marker>
            <c:symbol val="none"/>
          </c:marker>
          <c:xVal>
            <c:numRef>
              <c:f>Lists!$A$33:$A$43</c:f>
              <c:numCache>
                <c:formatCode>0.00</c:formatCode>
                <c:ptCount val="11"/>
                <c:pt idx="0">
                  <c:v>-5.77</c:v>
                </c:pt>
                <c:pt idx="1">
                  <c:v>-5.77</c:v>
                </c:pt>
                <c:pt idx="2">
                  <c:v>6.93</c:v>
                </c:pt>
                <c:pt idx="3">
                  <c:v>6.93</c:v>
                </c:pt>
                <c:pt idx="4">
                  <c:v>-5.77</c:v>
                </c:pt>
                <c:pt idx="6">
                  <c:v>6.93</c:v>
                </c:pt>
                <c:pt idx="7">
                  <c:v>6.93</c:v>
                </c:pt>
                <c:pt idx="9">
                  <c:v>-5.77</c:v>
                </c:pt>
                <c:pt idx="10">
                  <c:v>-5.77</c:v>
                </c:pt>
              </c:numCache>
            </c:numRef>
          </c:xVal>
          <c:yVal>
            <c:numRef>
              <c:f>Lists!$B$33:$B$43</c:f>
              <c:numCache>
                <c:formatCode>0.00</c:formatCode>
                <c:ptCount val="11"/>
                <c:pt idx="0">
                  <c:v>-3.38</c:v>
                </c:pt>
                <c:pt idx="1">
                  <c:v>8.34</c:v>
                </c:pt>
                <c:pt idx="2">
                  <c:v>8.34</c:v>
                </c:pt>
                <c:pt idx="3">
                  <c:v>-3.38</c:v>
                </c:pt>
                <c:pt idx="4">
                  <c:v>-3.38</c:v>
                </c:pt>
                <c:pt idx="6">
                  <c:v>8.34</c:v>
                </c:pt>
                <c:pt idx="7">
                  <c:v>-3.38</c:v>
                </c:pt>
                <c:pt idx="9">
                  <c:v>8.34</c:v>
                </c:pt>
                <c:pt idx="10">
                  <c:v>-3.38</c:v>
                </c:pt>
              </c:numCache>
            </c:numRef>
          </c:yVal>
          <c:smooth val="0"/>
        </c:ser>
        <c:ser>
          <c:idx val="7"/>
          <c:order val="2"/>
          <c:tx>
            <c:v>Start/Stop Sun Position</c:v>
          </c:tx>
          <c:spPr>
            <a:ln w="12700">
              <a:solidFill>
                <a:srgbClr val="0000FF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Lists!$A$47</c:f>
              <c:numCache>
                <c:formatCode>General</c:formatCode>
                <c:ptCount val="1"/>
                <c:pt idx="0">
                  <c:v>-3.1283139999999934</c:v>
                </c:pt>
              </c:numCache>
            </c:numRef>
          </c:xVal>
          <c:yVal>
            <c:numRef>
              <c:f>Lists!$B$47</c:f>
              <c:numCache>
                <c:formatCode>0.00</c:formatCode>
                <c:ptCount val="1"/>
                <c:pt idx="0">
                  <c:v>-9.9146650000000012</c:v>
                </c:pt>
              </c:numCache>
            </c:numRef>
          </c:yVal>
          <c:smooth val="0"/>
        </c:ser>
        <c:ser>
          <c:idx val="3"/>
          <c:order val="3"/>
          <c:tx>
            <c:v>Scan Line</c:v>
          </c:tx>
          <c:spPr>
            <a:ln w="25400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Lists!$A$50:$A$51</c:f>
              <c:numCache>
                <c:formatCode>0.00</c:formatCode>
                <c:ptCount val="2"/>
                <c:pt idx="0">
                  <c:v>-5.77</c:v>
                </c:pt>
                <c:pt idx="1">
                  <c:v>6.93</c:v>
                </c:pt>
              </c:numCache>
            </c:numRef>
          </c:xVal>
          <c:yVal>
            <c:numRef>
              <c:f>Lists!$B$50:$B$51</c:f>
              <c:numCache>
                <c:formatCode>General</c:formatCode>
                <c:ptCount val="2"/>
                <c:pt idx="0">
                  <c:v>-3.379999999999999</c:v>
                </c:pt>
                <c:pt idx="1">
                  <c:v>-3.379999999999999</c:v>
                </c:pt>
              </c:numCache>
            </c:numRef>
          </c:yVal>
          <c:smooth val="0"/>
        </c:ser>
        <c:ser>
          <c:idx val="1"/>
          <c:order val="4"/>
          <c:spPr>
            <a:ln w="12700">
              <a:solidFill>
                <a:srgbClr val="000000"/>
              </a:solidFill>
              <a:prstDash val="solid"/>
            </a:ln>
          </c:spPr>
          <c:marker>
            <c:symbol val="none"/>
          </c:marker>
          <c:xVal>
            <c:numRef>
              <c:f>Lists!$C$33:$C$120</c:f>
              <c:numCache>
                <c:formatCode>General</c:formatCode>
                <c:ptCount val="88"/>
                <c:pt idx="0">
                  <c:v>-8.6999999999999993</c:v>
                </c:pt>
                <c:pt idx="1">
                  <c:v>-8.5</c:v>
                </c:pt>
                <c:pt idx="2">
                  <c:v>-8.3000000000000007</c:v>
                </c:pt>
                <c:pt idx="3">
                  <c:v>-8.1000000000000014</c:v>
                </c:pt>
                <c:pt idx="4">
                  <c:v>-7.9000000000000012</c:v>
                </c:pt>
                <c:pt idx="5">
                  <c:v>-7.7000000000000011</c:v>
                </c:pt>
                <c:pt idx="6">
                  <c:v>-7.5000000000000009</c:v>
                </c:pt>
                <c:pt idx="7">
                  <c:v>-7.3000000000000007</c:v>
                </c:pt>
                <c:pt idx="8">
                  <c:v>-7.1000000000000005</c:v>
                </c:pt>
                <c:pt idx="9">
                  <c:v>-6.9</c:v>
                </c:pt>
                <c:pt idx="10">
                  <c:v>-6.7</c:v>
                </c:pt>
                <c:pt idx="11">
                  <c:v>-6.5</c:v>
                </c:pt>
                <c:pt idx="12">
                  <c:v>-6.3</c:v>
                </c:pt>
                <c:pt idx="13">
                  <c:v>-6.1</c:v>
                </c:pt>
                <c:pt idx="14">
                  <c:v>-5.8999999999999995</c:v>
                </c:pt>
                <c:pt idx="15">
                  <c:v>-5.6999999999999993</c:v>
                </c:pt>
                <c:pt idx="16">
                  <c:v>-5.4999999999999991</c:v>
                </c:pt>
                <c:pt idx="17">
                  <c:v>-5.2999999999999989</c:v>
                </c:pt>
                <c:pt idx="18">
                  <c:v>-5.0999999999999988</c:v>
                </c:pt>
                <c:pt idx="19">
                  <c:v>-4.8999999999999986</c:v>
                </c:pt>
                <c:pt idx="20">
                  <c:v>-4.6999999999999984</c:v>
                </c:pt>
                <c:pt idx="21">
                  <c:v>-4.4999999999999982</c:v>
                </c:pt>
                <c:pt idx="22">
                  <c:v>-4.299999999999998</c:v>
                </c:pt>
                <c:pt idx="23">
                  <c:v>-4.0999999999999979</c:v>
                </c:pt>
                <c:pt idx="24">
                  <c:v>-3.8999999999999977</c:v>
                </c:pt>
                <c:pt idx="25">
                  <c:v>-3.6999999999999975</c:v>
                </c:pt>
                <c:pt idx="26">
                  <c:v>-3.4999999999999973</c:v>
                </c:pt>
                <c:pt idx="27">
                  <c:v>-3.2999999999999972</c:v>
                </c:pt>
                <c:pt idx="28">
                  <c:v>-3.099999999999997</c:v>
                </c:pt>
                <c:pt idx="29">
                  <c:v>-2.8999999999999968</c:v>
                </c:pt>
                <c:pt idx="30">
                  <c:v>-2.6999999999999966</c:v>
                </c:pt>
                <c:pt idx="31">
                  <c:v>-2.4999999999999964</c:v>
                </c:pt>
                <c:pt idx="32">
                  <c:v>-2.2999999999999963</c:v>
                </c:pt>
                <c:pt idx="33">
                  <c:v>-2.0999999999999961</c:v>
                </c:pt>
                <c:pt idx="34">
                  <c:v>-1.8999999999999961</c:v>
                </c:pt>
                <c:pt idx="35">
                  <c:v>-1.6999999999999962</c:v>
                </c:pt>
                <c:pt idx="36">
                  <c:v>-1.4999999999999962</c:v>
                </c:pt>
                <c:pt idx="37">
                  <c:v>-1.2999999999999963</c:v>
                </c:pt>
                <c:pt idx="38">
                  <c:v>-1.0999999999999963</c:v>
                </c:pt>
                <c:pt idx="39">
                  <c:v>-0.89999999999999636</c:v>
                </c:pt>
                <c:pt idx="40">
                  <c:v>-0.6999999999999964</c:v>
                </c:pt>
                <c:pt idx="41">
                  <c:v>-0.49999999999999639</c:v>
                </c:pt>
                <c:pt idx="42">
                  <c:v>-0.29999999999999638</c:v>
                </c:pt>
                <c:pt idx="43">
                  <c:v>-9.999999999999637E-2</c:v>
                </c:pt>
                <c:pt idx="44">
                  <c:v>0.10000000000000364</c:v>
                </c:pt>
                <c:pt idx="45">
                  <c:v>0.30000000000000365</c:v>
                </c:pt>
                <c:pt idx="46">
                  <c:v>0.50000000000000366</c:v>
                </c:pt>
                <c:pt idx="47">
                  <c:v>0.70000000000000373</c:v>
                </c:pt>
                <c:pt idx="48">
                  <c:v>0.90000000000000369</c:v>
                </c:pt>
                <c:pt idx="49">
                  <c:v>1.1000000000000036</c:v>
                </c:pt>
                <c:pt idx="50">
                  <c:v>1.3000000000000036</c:v>
                </c:pt>
                <c:pt idx="51">
                  <c:v>1.5000000000000036</c:v>
                </c:pt>
                <c:pt idx="52">
                  <c:v>1.7000000000000035</c:v>
                </c:pt>
                <c:pt idx="53">
                  <c:v>1.9000000000000035</c:v>
                </c:pt>
                <c:pt idx="54">
                  <c:v>2.1000000000000036</c:v>
                </c:pt>
                <c:pt idx="55">
                  <c:v>2.3000000000000038</c:v>
                </c:pt>
                <c:pt idx="56">
                  <c:v>2.500000000000004</c:v>
                </c:pt>
                <c:pt idx="57">
                  <c:v>2.7000000000000042</c:v>
                </c:pt>
                <c:pt idx="58">
                  <c:v>2.9000000000000044</c:v>
                </c:pt>
                <c:pt idx="59">
                  <c:v>3.1000000000000045</c:v>
                </c:pt>
                <c:pt idx="60">
                  <c:v>3.3000000000000047</c:v>
                </c:pt>
                <c:pt idx="61">
                  <c:v>3.5000000000000049</c:v>
                </c:pt>
                <c:pt idx="62">
                  <c:v>3.7000000000000051</c:v>
                </c:pt>
                <c:pt idx="63">
                  <c:v>3.9000000000000052</c:v>
                </c:pt>
                <c:pt idx="64">
                  <c:v>4.100000000000005</c:v>
                </c:pt>
                <c:pt idx="65">
                  <c:v>4.3000000000000052</c:v>
                </c:pt>
                <c:pt idx="66">
                  <c:v>4.5000000000000053</c:v>
                </c:pt>
                <c:pt idx="67">
                  <c:v>4.7000000000000055</c:v>
                </c:pt>
                <c:pt idx="68">
                  <c:v>4.9000000000000057</c:v>
                </c:pt>
                <c:pt idx="69">
                  <c:v>5.1000000000000059</c:v>
                </c:pt>
                <c:pt idx="70">
                  <c:v>5.300000000000006</c:v>
                </c:pt>
                <c:pt idx="71">
                  <c:v>5.5000000000000062</c:v>
                </c:pt>
                <c:pt idx="72">
                  <c:v>5.7000000000000064</c:v>
                </c:pt>
                <c:pt idx="73">
                  <c:v>5.9000000000000066</c:v>
                </c:pt>
                <c:pt idx="74">
                  <c:v>6.1000000000000068</c:v>
                </c:pt>
                <c:pt idx="75">
                  <c:v>6.3000000000000069</c:v>
                </c:pt>
                <c:pt idx="76">
                  <c:v>6.5000000000000071</c:v>
                </c:pt>
                <c:pt idx="77">
                  <c:v>6.7000000000000073</c:v>
                </c:pt>
                <c:pt idx="78">
                  <c:v>6.9000000000000075</c:v>
                </c:pt>
                <c:pt idx="79">
                  <c:v>7.1000000000000076</c:v>
                </c:pt>
                <c:pt idx="80">
                  <c:v>7.3000000000000078</c:v>
                </c:pt>
                <c:pt idx="81">
                  <c:v>7.500000000000008</c:v>
                </c:pt>
                <c:pt idx="82">
                  <c:v>7.7000000000000082</c:v>
                </c:pt>
                <c:pt idx="83">
                  <c:v>7.9000000000000083</c:v>
                </c:pt>
                <c:pt idx="84">
                  <c:v>8.1000000000000085</c:v>
                </c:pt>
                <c:pt idx="85">
                  <c:v>8.3000000000000078</c:v>
                </c:pt>
                <c:pt idx="86">
                  <c:v>8.5000000000000071</c:v>
                </c:pt>
                <c:pt idx="87">
                  <c:v>8.7000000000000064</c:v>
                </c:pt>
              </c:numCache>
            </c:numRef>
          </c:xVal>
          <c:yVal>
            <c:numRef>
              <c:f>Lists!$D$122:$D$209</c:f>
              <c:numCache>
                <c:formatCode>General</c:formatCode>
                <c:ptCount val="88"/>
                <c:pt idx="0">
                  <c:v>0</c:v>
                </c:pt>
                <c:pt idx="1">
                  <c:v>-1.8547236990991363</c:v>
                </c:pt>
                <c:pt idx="2">
                  <c:v>-2.6076809620810537</c:v>
                </c:pt>
                <c:pt idx="3">
                  <c:v>-3.1749015732775017</c:v>
                </c:pt>
                <c:pt idx="4">
                  <c:v>-3.6441734316577148</c:v>
                </c:pt>
                <c:pt idx="5">
                  <c:v>-4.0496913462633133</c:v>
                </c:pt>
                <c:pt idx="6">
                  <c:v>-4.4090815370097172</c:v>
                </c:pt>
                <c:pt idx="7">
                  <c:v>-4.7328638264796901</c:v>
                </c:pt>
                <c:pt idx="8">
                  <c:v>-5.0279220359906116</c:v>
                </c:pt>
                <c:pt idx="9">
                  <c:v>-5.2990565197967063</c:v>
                </c:pt>
                <c:pt idx="10">
                  <c:v>-5.5497747702046416</c:v>
                </c:pt>
                <c:pt idx="11">
                  <c:v>-5.7827329179203826</c:v>
                </c:pt>
                <c:pt idx="12">
                  <c:v>-5.9999999999999991</c:v>
                </c:pt>
                <c:pt idx="13">
                  <c:v>-6.2032249677083282</c:v>
                </c:pt>
                <c:pt idx="14">
                  <c:v>-6.3937469452583118</c:v>
                </c:pt>
                <c:pt idx="15">
                  <c:v>-6.5726706900619929</c:v>
                </c:pt>
                <c:pt idx="16">
                  <c:v>-6.7409198185410864</c:v>
                </c:pt>
                <c:pt idx="17">
                  <c:v>-6.8992753242641358</c:v>
                </c:pt>
                <c:pt idx="18">
                  <c:v>-7.0484040746824377</c:v>
                </c:pt>
                <c:pt idx="19">
                  <c:v>-7.1888803022445709</c:v>
                </c:pt>
                <c:pt idx="20">
                  <c:v>-7.32120208708925</c:v>
                </c:pt>
                <c:pt idx="21">
                  <c:v>-7.445804187594514</c:v>
                </c:pt>
                <c:pt idx="22">
                  <c:v>-7.5630681604756154</c:v>
                </c:pt>
                <c:pt idx="23">
                  <c:v>-7.6733304373003515</c:v>
                </c:pt>
                <c:pt idx="24">
                  <c:v>-7.7768888380894321</c:v>
                </c:pt>
                <c:pt idx="25">
                  <c:v>-7.8740078740118111</c:v>
                </c:pt>
                <c:pt idx="26">
                  <c:v>-7.9649231006959509</c:v>
                </c:pt>
                <c:pt idx="27">
                  <c:v>-8.0498447189992426</c:v>
                </c:pt>
                <c:pt idx="28">
                  <c:v>-8.1289605731606294</c:v>
                </c:pt>
                <c:pt idx="29">
                  <c:v>-8.2024386617639511</c:v>
                </c:pt>
                <c:pt idx="30">
                  <c:v>-8.270429251254134</c:v>
                </c:pt>
                <c:pt idx="31">
                  <c:v>-8.3330666623998635</c:v>
                </c:pt>
                <c:pt idx="32">
                  <c:v>-8.390470785361213</c:v>
                </c:pt>
                <c:pt idx="33">
                  <c:v>-8.4427483676821726</c:v>
                </c:pt>
                <c:pt idx="34">
                  <c:v>-8.4899941107164505</c:v>
                </c:pt>
                <c:pt idx="35">
                  <c:v>-8.5322916030806173</c:v>
                </c:pt>
                <c:pt idx="36">
                  <c:v>-8.5697141142514202</c:v>
                </c:pt>
                <c:pt idx="37">
                  <c:v>-8.6023252670426267</c:v>
                </c:pt>
                <c:pt idx="38">
                  <c:v>-8.6301796041565666</c:v>
                </c:pt>
                <c:pt idx="39">
                  <c:v>-8.6533230611135732</c:v>
                </c:pt>
                <c:pt idx="40">
                  <c:v>-8.6717933554715199</c:v>
                </c:pt>
                <c:pt idx="41">
                  <c:v>-8.6856203002433841</c:v>
                </c:pt>
                <c:pt idx="42">
                  <c:v>-8.6948260477136614</c:v>
                </c:pt>
                <c:pt idx="43">
                  <c:v>-8.6994252683726163</c:v>
                </c:pt>
                <c:pt idx="44">
                  <c:v>-8.6994252683726163</c:v>
                </c:pt>
                <c:pt idx="45">
                  <c:v>-8.6948260477136614</c:v>
                </c:pt>
                <c:pt idx="46">
                  <c:v>-8.6856203002433841</c:v>
                </c:pt>
                <c:pt idx="47">
                  <c:v>-8.6717933554715181</c:v>
                </c:pt>
                <c:pt idx="48">
                  <c:v>-8.6533230611135732</c:v>
                </c:pt>
                <c:pt idx="49">
                  <c:v>-8.6301796041565648</c:v>
                </c:pt>
                <c:pt idx="50">
                  <c:v>-8.6023252670426249</c:v>
                </c:pt>
                <c:pt idx="51">
                  <c:v>-8.5697141142514184</c:v>
                </c:pt>
                <c:pt idx="52">
                  <c:v>-8.5322916030806155</c:v>
                </c:pt>
                <c:pt idx="53">
                  <c:v>-8.4899941107164487</c:v>
                </c:pt>
                <c:pt idx="54">
                  <c:v>-8.4427483676821709</c:v>
                </c:pt>
                <c:pt idx="55">
                  <c:v>-8.3904707853612095</c:v>
                </c:pt>
                <c:pt idx="56">
                  <c:v>-8.3330666623998617</c:v>
                </c:pt>
                <c:pt idx="57">
                  <c:v>-8.2704292512541304</c:v>
                </c:pt>
                <c:pt idx="58">
                  <c:v>-8.2024386617639493</c:v>
                </c:pt>
                <c:pt idx="59">
                  <c:v>-8.1289605731606276</c:v>
                </c:pt>
                <c:pt idx="60">
                  <c:v>-8.0498447189992408</c:v>
                </c:pt>
                <c:pt idx="61">
                  <c:v>-7.9649231006959473</c:v>
                </c:pt>
                <c:pt idx="62">
                  <c:v>-7.8740078740118076</c:v>
                </c:pt>
                <c:pt idx="63">
                  <c:v>-7.7768888380894285</c:v>
                </c:pt>
                <c:pt idx="64">
                  <c:v>-7.673330437300347</c:v>
                </c:pt>
                <c:pt idx="65">
                  <c:v>-7.5630681604756109</c:v>
                </c:pt>
                <c:pt idx="66">
                  <c:v>-7.4458041875945096</c:v>
                </c:pt>
                <c:pt idx="67">
                  <c:v>-7.3212020870892456</c:v>
                </c:pt>
                <c:pt idx="68">
                  <c:v>-7.1888803022445664</c:v>
                </c:pt>
                <c:pt idx="69">
                  <c:v>-7.0484040746824324</c:v>
                </c:pt>
                <c:pt idx="70">
                  <c:v>-6.8992753242641305</c:v>
                </c:pt>
                <c:pt idx="71">
                  <c:v>-6.7409198185410801</c:v>
                </c:pt>
                <c:pt idx="72">
                  <c:v>-6.5726706900619867</c:v>
                </c:pt>
                <c:pt idx="73">
                  <c:v>-6.3937469452583047</c:v>
                </c:pt>
                <c:pt idx="74">
                  <c:v>-6.2032249677083211</c:v>
                </c:pt>
                <c:pt idx="75">
                  <c:v>-5.9999999999999911</c:v>
                </c:pt>
                <c:pt idx="76">
                  <c:v>-5.7827329179203746</c:v>
                </c:pt>
                <c:pt idx="77">
                  <c:v>-5.5497747702046327</c:v>
                </c:pt>
                <c:pt idx="78">
                  <c:v>-5.2990565197966966</c:v>
                </c:pt>
                <c:pt idx="79">
                  <c:v>-5.0279220359906009</c:v>
                </c:pt>
                <c:pt idx="80">
                  <c:v>-4.7328638264796794</c:v>
                </c:pt>
                <c:pt idx="81">
                  <c:v>-4.4090815370097047</c:v>
                </c:pt>
                <c:pt idx="82">
                  <c:v>-4.0496913462633</c:v>
                </c:pt>
                <c:pt idx="83">
                  <c:v>-3.6441734316576992</c:v>
                </c:pt>
                <c:pt idx="84">
                  <c:v>-3.1749015732774839</c:v>
                </c:pt>
                <c:pt idx="85">
                  <c:v>-2.6076809620810315</c:v>
                </c:pt>
                <c:pt idx="86">
                  <c:v>-1.8547236990991056</c:v>
                </c:pt>
                <c:pt idx="87">
                  <c:v>0</c:v>
                </c:pt>
              </c:numCache>
            </c:numRef>
          </c:yVal>
          <c:smooth val="1"/>
        </c:ser>
        <c:ser>
          <c:idx val="4"/>
          <c:order val="5"/>
          <c:spPr>
            <a:ln w="254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Lists!$J$32:$J$196</c:f>
              <c:numCache>
                <c:formatCode>0.00</c:formatCode>
                <c:ptCount val="165"/>
                <c:pt idx="0">
                  <c:v>-9.1283139999999925</c:v>
                </c:pt>
                <c:pt idx="1">
                  <c:v>-8.9283139999999932</c:v>
                </c:pt>
                <c:pt idx="2">
                  <c:v>-8.7283139999999939</c:v>
                </c:pt>
                <c:pt idx="3">
                  <c:v>-8.5283139999999928</c:v>
                </c:pt>
                <c:pt idx="4">
                  <c:v>-8.3283139999999918</c:v>
                </c:pt>
                <c:pt idx="5">
                  <c:v>-8.1283139999999925</c:v>
                </c:pt>
                <c:pt idx="6">
                  <c:v>-7.9283139999999932</c:v>
                </c:pt>
                <c:pt idx="7">
                  <c:v>-7.7283139999999921</c:v>
                </c:pt>
                <c:pt idx="8">
                  <c:v>-7.5283139999999911</c:v>
                </c:pt>
                <c:pt idx="9">
                  <c:v>-7.3283139999999918</c:v>
                </c:pt>
                <c:pt idx="10">
                  <c:v>-7.1283139999999925</c:v>
                </c:pt>
                <c:pt idx="11">
                  <c:v>-6.9283139999999914</c:v>
                </c:pt>
                <c:pt idx="12">
                  <c:v>-6.7283139999999904</c:v>
                </c:pt>
                <c:pt idx="13">
                  <c:v>-6.5283139999999911</c:v>
                </c:pt>
                <c:pt idx="14">
                  <c:v>-6.3283139999999918</c:v>
                </c:pt>
                <c:pt idx="15">
                  <c:v>-6.1283139999999907</c:v>
                </c:pt>
                <c:pt idx="16">
                  <c:v>-5.9283139999999896</c:v>
                </c:pt>
                <c:pt idx="17">
                  <c:v>-5.7283139999999904</c:v>
                </c:pt>
                <c:pt idx="18">
                  <c:v>-5.5283139999999911</c:v>
                </c:pt>
                <c:pt idx="19">
                  <c:v>-5.32831399999999</c:v>
                </c:pt>
                <c:pt idx="20">
                  <c:v>-5.1283139999999907</c:v>
                </c:pt>
                <c:pt idx="21">
                  <c:v>-4.9283139999999896</c:v>
                </c:pt>
                <c:pt idx="22">
                  <c:v>-4.7283139999999904</c:v>
                </c:pt>
                <c:pt idx="23">
                  <c:v>-4.5283139999999911</c:v>
                </c:pt>
                <c:pt idx="24">
                  <c:v>-4.32831399999999</c:v>
                </c:pt>
                <c:pt idx="25">
                  <c:v>-4.1283139999999907</c:v>
                </c:pt>
                <c:pt idx="26">
                  <c:v>-3.9283139999999905</c:v>
                </c:pt>
                <c:pt idx="27">
                  <c:v>-3.7283139999999904</c:v>
                </c:pt>
                <c:pt idx="28">
                  <c:v>-3.5283139999999902</c:v>
                </c:pt>
                <c:pt idx="29">
                  <c:v>-3.32831399999999</c:v>
                </c:pt>
                <c:pt idx="30">
                  <c:v>-3.1283139999999907</c:v>
                </c:pt>
                <c:pt idx="31">
                  <c:v>-2.9283139999999905</c:v>
                </c:pt>
                <c:pt idx="32">
                  <c:v>-2.7283139999999904</c:v>
                </c:pt>
                <c:pt idx="33">
                  <c:v>-2.5283139999999902</c:v>
                </c:pt>
                <c:pt idx="34">
                  <c:v>-2.32831399999999</c:v>
                </c:pt>
                <c:pt idx="35">
                  <c:v>-2.1283139999999907</c:v>
                </c:pt>
                <c:pt idx="36">
                  <c:v>-1.9283139999999905</c:v>
                </c:pt>
                <c:pt idx="37">
                  <c:v>-1.7283139999999904</c:v>
                </c:pt>
                <c:pt idx="38">
                  <c:v>-1.5283139999999902</c:v>
                </c:pt>
                <c:pt idx="39">
                  <c:v>-1.32831399999999</c:v>
                </c:pt>
                <c:pt idx="40">
                  <c:v>-1.1283139999999907</c:v>
                </c:pt>
                <c:pt idx="41">
                  <c:v>-0.92831399999998965</c:v>
                </c:pt>
                <c:pt idx="42">
                  <c:v>-0.72831399999999036</c:v>
                </c:pt>
                <c:pt idx="43">
                  <c:v>-0.52831399999998929</c:v>
                </c:pt>
                <c:pt idx="44">
                  <c:v>-0.32831399999998956</c:v>
                </c:pt>
                <c:pt idx="45">
                  <c:v>-0.12831399999998938</c:v>
                </c:pt>
                <c:pt idx="46">
                  <c:v>7.1686000000010797E-2</c:v>
                </c:pt>
                <c:pt idx="47">
                  <c:v>0.27168600000001097</c:v>
                </c:pt>
                <c:pt idx="48">
                  <c:v>0.47168600000001115</c:v>
                </c:pt>
                <c:pt idx="49">
                  <c:v>0.67168600000001133</c:v>
                </c:pt>
                <c:pt idx="50">
                  <c:v>0.87168600000001106</c:v>
                </c:pt>
                <c:pt idx="51">
                  <c:v>1.0716860000000112</c:v>
                </c:pt>
                <c:pt idx="52">
                  <c:v>1.2716860000000114</c:v>
                </c:pt>
                <c:pt idx="53">
                  <c:v>1.4716860000000116</c:v>
                </c:pt>
                <c:pt idx="54">
                  <c:v>1.6716860000000118</c:v>
                </c:pt>
                <c:pt idx="55">
                  <c:v>1.871686000000012</c:v>
                </c:pt>
                <c:pt idx="56">
                  <c:v>2.0716860000000121</c:v>
                </c:pt>
                <c:pt idx="57">
                  <c:v>2.2716860000000123</c:v>
                </c:pt>
                <c:pt idx="58">
                  <c:v>2.4716860000000125</c:v>
                </c:pt>
                <c:pt idx="59">
                  <c:v>2.6716860000000127</c:v>
                </c:pt>
                <c:pt idx="60">
                  <c:v>2.8716860000000066</c:v>
                </c:pt>
                <c:pt idx="61">
                  <c:v>2.8716860000000066</c:v>
                </c:pt>
                <c:pt idx="62">
                  <c:v>2.8716860000000066</c:v>
                </c:pt>
                <c:pt idx="63">
                  <c:v>2.8716860000000066</c:v>
                </c:pt>
                <c:pt idx="64">
                  <c:v>2.8716860000000066</c:v>
                </c:pt>
                <c:pt idx="65">
                  <c:v>2.8716860000000066</c:v>
                </c:pt>
                <c:pt idx="66">
                  <c:v>2.8716860000000066</c:v>
                </c:pt>
                <c:pt idx="67">
                  <c:v>2.8716860000000066</c:v>
                </c:pt>
                <c:pt idx="68">
                  <c:v>2.8716860000000066</c:v>
                </c:pt>
                <c:pt idx="69">
                  <c:v>2.8716860000000066</c:v>
                </c:pt>
                <c:pt idx="70">
                  <c:v>2.8716860000000066</c:v>
                </c:pt>
                <c:pt idx="71">
                  <c:v>2.8716860000000066</c:v>
                </c:pt>
                <c:pt idx="72">
                  <c:v>2.8716860000000066</c:v>
                </c:pt>
                <c:pt idx="73">
                  <c:v>2.8716860000000066</c:v>
                </c:pt>
                <c:pt idx="74">
                  <c:v>2.8716860000000066</c:v>
                </c:pt>
                <c:pt idx="75">
                  <c:v>2.8716860000000066</c:v>
                </c:pt>
                <c:pt idx="76">
                  <c:v>2.8716860000000066</c:v>
                </c:pt>
                <c:pt idx="77">
                  <c:v>2.8716860000000066</c:v>
                </c:pt>
                <c:pt idx="78">
                  <c:v>2.8716860000000066</c:v>
                </c:pt>
                <c:pt idx="79">
                  <c:v>2.8716860000000066</c:v>
                </c:pt>
                <c:pt idx="80">
                  <c:v>2.8716860000000066</c:v>
                </c:pt>
                <c:pt idx="81">
                  <c:v>2.8716860000000066</c:v>
                </c:pt>
                <c:pt idx="83">
                  <c:v>-9.1283139999999925</c:v>
                </c:pt>
                <c:pt idx="84">
                  <c:v>-8.9283139999999932</c:v>
                </c:pt>
                <c:pt idx="85">
                  <c:v>-8.7283139999999939</c:v>
                </c:pt>
                <c:pt idx="86">
                  <c:v>-8.5283139999999928</c:v>
                </c:pt>
                <c:pt idx="87">
                  <c:v>-8.3283139999999918</c:v>
                </c:pt>
                <c:pt idx="88">
                  <c:v>-8.1283139999999925</c:v>
                </c:pt>
                <c:pt idx="89">
                  <c:v>-7.9283139999999932</c:v>
                </c:pt>
                <c:pt idx="90">
                  <c:v>-7.7283139999999921</c:v>
                </c:pt>
                <c:pt idx="91">
                  <c:v>-7.5283139999999911</c:v>
                </c:pt>
                <c:pt idx="92">
                  <c:v>-7.3283139999999918</c:v>
                </c:pt>
                <c:pt idx="93">
                  <c:v>-7.1283139999999925</c:v>
                </c:pt>
                <c:pt idx="94">
                  <c:v>-6.9283139999999914</c:v>
                </c:pt>
                <c:pt idx="95">
                  <c:v>-6.7283139999999904</c:v>
                </c:pt>
                <c:pt idx="96">
                  <c:v>-6.5283139999999911</c:v>
                </c:pt>
                <c:pt idx="97">
                  <c:v>-6.3283139999999918</c:v>
                </c:pt>
                <c:pt idx="98">
                  <c:v>-6.1283139999999907</c:v>
                </c:pt>
                <c:pt idx="99">
                  <c:v>-5.9283139999999896</c:v>
                </c:pt>
                <c:pt idx="100">
                  <c:v>-5.7283139999999904</c:v>
                </c:pt>
                <c:pt idx="101">
                  <c:v>-5.5283139999999911</c:v>
                </c:pt>
                <c:pt idx="102">
                  <c:v>-5.32831399999999</c:v>
                </c:pt>
                <c:pt idx="103">
                  <c:v>-5.1283139999999907</c:v>
                </c:pt>
                <c:pt idx="104">
                  <c:v>-4.9283139999999896</c:v>
                </c:pt>
                <c:pt idx="105">
                  <c:v>-4.7283139999999904</c:v>
                </c:pt>
                <c:pt idx="106">
                  <c:v>-4.5283139999999911</c:v>
                </c:pt>
                <c:pt idx="107">
                  <c:v>-4.32831399999999</c:v>
                </c:pt>
                <c:pt idx="108">
                  <c:v>-4.1283139999999907</c:v>
                </c:pt>
                <c:pt idx="109">
                  <c:v>-3.9283139999999905</c:v>
                </c:pt>
                <c:pt idx="110">
                  <c:v>-3.7283139999999904</c:v>
                </c:pt>
                <c:pt idx="111">
                  <c:v>-3.5283139999999902</c:v>
                </c:pt>
                <c:pt idx="112">
                  <c:v>-3.32831399999999</c:v>
                </c:pt>
                <c:pt idx="113">
                  <c:v>-3.1283139999999907</c:v>
                </c:pt>
                <c:pt idx="114">
                  <c:v>-2.9283139999999905</c:v>
                </c:pt>
                <c:pt idx="115">
                  <c:v>-2.7283139999999904</c:v>
                </c:pt>
                <c:pt idx="116">
                  <c:v>-2.5283139999999902</c:v>
                </c:pt>
                <c:pt idx="117">
                  <c:v>-2.32831399999999</c:v>
                </c:pt>
                <c:pt idx="118">
                  <c:v>-2.1283139999999907</c:v>
                </c:pt>
                <c:pt idx="119">
                  <c:v>-1.9283139999999905</c:v>
                </c:pt>
                <c:pt idx="120">
                  <c:v>-1.7283139999999904</c:v>
                </c:pt>
                <c:pt idx="121">
                  <c:v>-1.5283139999999902</c:v>
                </c:pt>
                <c:pt idx="122">
                  <c:v>-1.32831399999999</c:v>
                </c:pt>
                <c:pt idx="123">
                  <c:v>-1.1283139999999907</c:v>
                </c:pt>
                <c:pt idx="124">
                  <c:v>-0.92831399999998965</c:v>
                </c:pt>
                <c:pt idx="125">
                  <c:v>-0.72831399999999036</c:v>
                </c:pt>
                <c:pt idx="126">
                  <c:v>-0.52831399999998929</c:v>
                </c:pt>
                <c:pt idx="127">
                  <c:v>-0.32831399999998956</c:v>
                </c:pt>
                <c:pt idx="128">
                  <c:v>-0.12831399999998938</c:v>
                </c:pt>
                <c:pt idx="129">
                  <c:v>7.1686000000010797E-2</c:v>
                </c:pt>
                <c:pt idx="130">
                  <c:v>0.27168600000001097</c:v>
                </c:pt>
                <c:pt idx="131">
                  <c:v>0.47168600000001115</c:v>
                </c:pt>
                <c:pt idx="132">
                  <c:v>0.67168600000001133</c:v>
                </c:pt>
                <c:pt idx="133">
                  <c:v>0.87168600000001106</c:v>
                </c:pt>
                <c:pt idx="134">
                  <c:v>1.0716860000000112</c:v>
                </c:pt>
                <c:pt idx="135">
                  <c:v>1.2716860000000114</c:v>
                </c:pt>
                <c:pt idx="136">
                  <c:v>1.4716860000000116</c:v>
                </c:pt>
                <c:pt idx="137">
                  <c:v>1.6716860000000118</c:v>
                </c:pt>
                <c:pt idx="138">
                  <c:v>1.871686000000012</c:v>
                </c:pt>
                <c:pt idx="139">
                  <c:v>2.0716860000000121</c:v>
                </c:pt>
                <c:pt idx="140">
                  <c:v>2.2716860000000123</c:v>
                </c:pt>
                <c:pt idx="141">
                  <c:v>2.4716860000000125</c:v>
                </c:pt>
                <c:pt idx="142">
                  <c:v>2.6716860000000127</c:v>
                </c:pt>
                <c:pt idx="143">
                  <c:v>2.8716860000000066</c:v>
                </c:pt>
                <c:pt idx="144">
                  <c:v>2.8716860000000066</c:v>
                </c:pt>
                <c:pt idx="145">
                  <c:v>2.8716860000000066</c:v>
                </c:pt>
                <c:pt idx="146">
                  <c:v>2.8716860000000066</c:v>
                </c:pt>
                <c:pt idx="147">
                  <c:v>2.8716860000000066</c:v>
                </c:pt>
                <c:pt idx="148">
                  <c:v>2.8716860000000066</c:v>
                </c:pt>
                <c:pt idx="149">
                  <c:v>2.8716860000000066</c:v>
                </c:pt>
                <c:pt idx="150">
                  <c:v>2.8716860000000066</c:v>
                </c:pt>
                <c:pt idx="151">
                  <c:v>2.8716860000000066</c:v>
                </c:pt>
                <c:pt idx="152">
                  <c:v>2.8716860000000066</c:v>
                </c:pt>
                <c:pt idx="153">
                  <c:v>2.8716860000000066</c:v>
                </c:pt>
                <c:pt idx="154">
                  <c:v>2.8716860000000066</c:v>
                </c:pt>
                <c:pt idx="155">
                  <c:v>2.8716860000000066</c:v>
                </c:pt>
                <c:pt idx="156">
                  <c:v>2.8716860000000066</c:v>
                </c:pt>
                <c:pt idx="157">
                  <c:v>2.8716860000000066</c:v>
                </c:pt>
                <c:pt idx="158">
                  <c:v>2.8716860000000066</c:v>
                </c:pt>
                <c:pt idx="159">
                  <c:v>2.8716860000000066</c:v>
                </c:pt>
                <c:pt idx="160">
                  <c:v>2.8716860000000066</c:v>
                </c:pt>
                <c:pt idx="161">
                  <c:v>2.8716860000000066</c:v>
                </c:pt>
                <c:pt idx="162">
                  <c:v>2.8716860000000066</c:v>
                </c:pt>
                <c:pt idx="163">
                  <c:v>2.8716860000000066</c:v>
                </c:pt>
                <c:pt idx="164">
                  <c:v>2.8716860000000066</c:v>
                </c:pt>
              </c:numCache>
            </c:numRef>
          </c:xVal>
          <c:yVal>
            <c:numRef>
              <c:f>Lists!$K$32:$K$196</c:f>
              <c:numCache>
                <c:formatCode>0.00</c:formatCode>
                <c:ptCount val="165"/>
                <c:pt idx="0">
                  <c:v>-9.9146650000000012</c:v>
                </c:pt>
                <c:pt idx="1">
                  <c:v>-8.3784358504262801</c:v>
                </c:pt>
                <c:pt idx="2">
                  <c:v>-7.7605990771461988</c:v>
                </c:pt>
                <c:pt idx="3">
                  <c:v>-7.2993256338755952</c:v>
                </c:pt>
                <c:pt idx="4">
                  <c:v>-6.9213390905808474</c:v>
                </c:pt>
                <c:pt idx="5">
                  <c:v>-6.5980402096446005</c:v>
                </c:pt>
                <c:pt idx="6">
                  <c:v>-6.3146649999999998</c:v>
                </c:pt>
                <c:pt idx="7">
                  <c:v>-6.062392943148355</c:v>
                </c:pt>
                <c:pt idx="8">
                  <c:v>-5.8354493891257722</c:v>
                </c:pt>
                <c:pt idx="9">
                  <c:v>-5.6298079428742893</c:v>
                </c:pt>
                <c:pt idx="10">
                  <c:v>-5.4425290450004198</c:v>
                </c:pt>
                <c:pt idx="11">
                  <c:v>-5.2713902935024395</c:v>
                </c:pt>
                <c:pt idx="12">
                  <c:v>-5.1146649999999996</c:v>
                </c:pt>
                <c:pt idx="13">
                  <c:v>-4.9709821622766892</c:v>
                </c:pt>
                <c:pt idx="14">
                  <c:v>-4.8392339838201917</c:v>
                </c:pt>
                <c:pt idx="15">
                  <c:v>-4.7185125772933683</c:v>
                </c:pt>
                <c:pt idx="16">
                  <c:v>-4.6080653354313599</c:v>
                </c:pt>
                <c:pt idx="17">
                  <c:v>-4.5072626661616901</c:v>
                </c:pt>
                <c:pt idx="18">
                  <c:v>-4.4155741660529921</c:v>
                </c:pt>
                <c:pt idx="19">
                  <c:v>-4.3325507052188552</c:v>
                </c:pt>
                <c:pt idx="20">
                  <c:v>-4.2578107505076197</c:v>
                </c:pt>
                <c:pt idx="21">
                  <c:v>-4.1910297914983259</c:v>
                </c:pt>
                <c:pt idx="22">
                  <c:v>-4.1319320820796159</c:v>
                </c:pt>
                <c:pt idx="23">
                  <c:v>-4.0802841416740723</c:v>
                </c:pt>
                <c:pt idx="24">
                  <c:v>-4.0358896173203727</c:v>
                </c:pt>
                <c:pt idx="25">
                  <c:v>-3.9985852169003842</c:v>
                </c:pt>
                <c:pt idx="26">
                  <c:v>-3.9682375010725988</c:v>
                </c:pt>
                <c:pt idx="27">
                  <c:v>-3.9447403773602812</c:v>
                </c:pt>
                <c:pt idx="28">
                  <c:v>-3.9280131811616945</c:v>
                </c:pt>
                <c:pt idx="29">
                  <c:v>-3.917999259774021</c:v>
                </c:pt>
                <c:pt idx="30">
                  <c:v>-3.9146650000000012</c:v>
                </c:pt>
                <c:pt idx="31">
                  <c:v>-3.917999259774021</c:v>
                </c:pt>
                <c:pt idx="32">
                  <c:v>-3.9280131811616954</c:v>
                </c:pt>
                <c:pt idx="33">
                  <c:v>-3.944740377360282</c:v>
                </c:pt>
                <c:pt idx="34">
                  <c:v>-3.9682375010725996</c:v>
                </c:pt>
                <c:pt idx="35">
                  <c:v>-3.9985852169003859</c:v>
                </c:pt>
                <c:pt idx="36">
                  <c:v>-4.0358896173203744</c:v>
                </c:pt>
                <c:pt idx="37">
                  <c:v>-4.0802841416740732</c:v>
                </c:pt>
                <c:pt idx="38">
                  <c:v>-4.1319320820796177</c:v>
                </c:pt>
                <c:pt idx="39">
                  <c:v>-4.1910297914983277</c:v>
                </c:pt>
                <c:pt idx="40">
                  <c:v>-4.2578107505076224</c:v>
                </c:pt>
                <c:pt idx="41">
                  <c:v>-4.332550705218857</c:v>
                </c:pt>
                <c:pt idx="42">
                  <c:v>-4.4155741660529948</c:v>
                </c:pt>
                <c:pt idx="43">
                  <c:v>-4.5072626661616928</c:v>
                </c:pt>
                <c:pt idx="44">
                  <c:v>-4.6080653354313634</c:v>
                </c:pt>
                <c:pt idx="45">
                  <c:v>-4.7185125772933718</c:v>
                </c:pt>
                <c:pt idx="46">
                  <c:v>-4.8392339838201961</c:v>
                </c:pt>
                <c:pt idx="47">
                  <c:v>-4.9709821622766945</c:v>
                </c:pt>
                <c:pt idx="48">
                  <c:v>-5.1146650000000049</c:v>
                </c:pt>
                <c:pt idx="49">
                  <c:v>-5.2713902935024448</c:v>
                </c:pt>
                <c:pt idx="50">
                  <c:v>-5.442529045000426</c:v>
                </c:pt>
                <c:pt idx="51">
                  <c:v>-5.6298079428742955</c:v>
                </c:pt>
                <c:pt idx="52">
                  <c:v>-5.8354493891257784</c:v>
                </c:pt>
                <c:pt idx="53">
                  <c:v>-6.0623929431483621</c:v>
                </c:pt>
                <c:pt idx="54">
                  <c:v>-6.3146650000000077</c:v>
                </c:pt>
                <c:pt idx="55">
                  <c:v>-6.5980402096446094</c:v>
                </c:pt>
                <c:pt idx="56">
                  <c:v>-6.9213390905808581</c:v>
                </c:pt>
                <c:pt idx="57">
                  <c:v>-7.2993256338756085</c:v>
                </c:pt>
                <c:pt idx="58">
                  <c:v>-7.7605990771462157</c:v>
                </c:pt>
                <c:pt idx="59">
                  <c:v>-8.3784358504263032</c:v>
                </c:pt>
                <c:pt idx="60">
                  <c:v>-9.9146650000000012</c:v>
                </c:pt>
                <c:pt idx="61">
                  <c:v>-9.9146650000000012</c:v>
                </c:pt>
                <c:pt idx="62">
                  <c:v>-9.9146650000000012</c:v>
                </c:pt>
                <c:pt idx="63">
                  <c:v>-9.9146650000000012</c:v>
                </c:pt>
                <c:pt idx="64">
                  <c:v>-9.9146650000000012</c:v>
                </c:pt>
                <c:pt idx="65">
                  <c:v>-9.9146650000000012</c:v>
                </c:pt>
                <c:pt idx="66">
                  <c:v>-9.9146650000000012</c:v>
                </c:pt>
                <c:pt idx="67">
                  <c:v>-9.9146650000000012</c:v>
                </c:pt>
                <c:pt idx="68">
                  <c:v>-9.9146650000000012</c:v>
                </c:pt>
                <c:pt idx="69">
                  <c:v>-9.9146650000000012</c:v>
                </c:pt>
                <c:pt idx="70">
                  <c:v>-9.9146650000000012</c:v>
                </c:pt>
                <c:pt idx="71">
                  <c:v>-9.9146650000000012</c:v>
                </c:pt>
                <c:pt idx="72">
                  <c:v>-9.9146650000000012</c:v>
                </c:pt>
                <c:pt idx="73">
                  <c:v>-9.9146650000000012</c:v>
                </c:pt>
                <c:pt idx="74">
                  <c:v>-9.9146650000000012</c:v>
                </c:pt>
                <c:pt idx="75">
                  <c:v>-9.9146650000000012</c:v>
                </c:pt>
                <c:pt idx="76">
                  <c:v>-9.9146650000000012</c:v>
                </c:pt>
                <c:pt idx="77">
                  <c:v>-9.9146650000000012</c:v>
                </c:pt>
                <c:pt idx="78">
                  <c:v>-9.9146650000000012</c:v>
                </c:pt>
                <c:pt idx="79">
                  <c:v>-9.9146650000000012</c:v>
                </c:pt>
                <c:pt idx="80">
                  <c:v>-9.9146650000000012</c:v>
                </c:pt>
                <c:pt idx="81">
                  <c:v>-9.9146650000000012</c:v>
                </c:pt>
                <c:pt idx="83">
                  <c:v>-9.9146650000000012</c:v>
                </c:pt>
                <c:pt idx="84">
                  <c:v>-11.450894149573722</c:v>
                </c:pt>
                <c:pt idx="85">
                  <c:v>-12.068730922853803</c:v>
                </c:pt>
                <c:pt idx="86">
                  <c:v>-12.530004366124407</c:v>
                </c:pt>
                <c:pt idx="87">
                  <c:v>-12.907990909419155</c:v>
                </c:pt>
                <c:pt idx="88">
                  <c:v>-13.231289790355401</c:v>
                </c:pt>
                <c:pt idx="89">
                  <c:v>-13.514665000000003</c:v>
                </c:pt>
                <c:pt idx="90">
                  <c:v>-13.766937056851647</c:v>
                </c:pt>
                <c:pt idx="91">
                  <c:v>-13.99388061087423</c:v>
                </c:pt>
                <c:pt idx="92">
                  <c:v>-14.199522057125712</c:v>
                </c:pt>
                <c:pt idx="93">
                  <c:v>-14.386800954999583</c:v>
                </c:pt>
                <c:pt idx="94">
                  <c:v>-14.557939706497564</c:v>
                </c:pt>
                <c:pt idx="95">
                  <c:v>-14.714665000000004</c:v>
                </c:pt>
                <c:pt idx="96">
                  <c:v>-14.858347837723313</c:v>
                </c:pt>
                <c:pt idx="97">
                  <c:v>-14.990096016179811</c:v>
                </c:pt>
                <c:pt idx="98">
                  <c:v>-15.110817422706635</c:v>
                </c:pt>
                <c:pt idx="99">
                  <c:v>-15.221264664568643</c:v>
                </c:pt>
                <c:pt idx="100">
                  <c:v>-15.322067333838312</c:v>
                </c:pt>
                <c:pt idx="101">
                  <c:v>-15.413755833947011</c:v>
                </c:pt>
                <c:pt idx="102">
                  <c:v>-15.496779294781147</c:v>
                </c:pt>
                <c:pt idx="103">
                  <c:v>-15.571519249492383</c:v>
                </c:pt>
                <c:pt idx="104">
                  <c:v>-15.638300208501676</c:v>
                </c:pt>
                <c:pt idx="105">
                  <c:v>-15.697397917920387</c:v>
                </c:pt>
                <c:pt idx="106">
                  <c:v>-15.74904585832593</c:v>
                </c:pt>
                <c:pt idx="107">
                  <c:v>-15.793440382679631</c:v>
                </c:pt>
                <c:pt idx="108">
                  <c:v>-15.830744783099618</c:v>
                </c:pt>
                <c:pt idx="109">
                  <c:v>-15.861092498927404</c:v>
                </c:pt>
                <c:pt idx="110">
                  <c:v>-15.884589622639721</c:v>
                </c:pt>
                <c:pt idx="111">
                  <c:v>-15.901316818838307</c:v>
                </c:pt>
                <c:pt idx="112">
                  <c:v>-15.911330740225981</c:v>
                </c:pt>
                <c:pt idx="113">
                  <c:v>-15.914665000000001</c:v>
                </c:pt>
                <c:pt idx="114">
                  <c:v>-15.911330740225981</c:v>
                </c:pt>
                <c:pt idx="115">
                  <c:v>-15.901316818838307</c:v>
                </c:pt>
                <c:pt idx="116">
                  <c:v>-15.884589622639719</c:v>
                </c:pt>
                <c:pt idx="117">
                  <c:v>-15.861092498927402</c:v>
                </c:pt>
                <c:pt idx="118">
                  <c:v>-15.830744783099616</c:v>
                </c:pt>
                <c:pt idx="119">
                  <c:v>-15.793440382679627</c:v>
                </c:pt>
                <c:pt idx="120">
                  <c:v>-15.749045858325928</c:v>
                </c:pt>
                <c:pt idx="121">
                  <c:v>-15.697397917920384</c:v>
                </c:pt>
                <c:pt idx="122">
                  <c:v>-15.638300208501676</c:v>
                </c:pt>
                <c:pt idx="123">
                  <c:v>-15.571519249492379</c:v>
                </c:pt>
                <c:pt idx="124">
                  <c:v>-15.496779294781145</c:v>
                </c:pt>
                <c:pt idx="125">
                  <c:v>-15.413755833947008</c:v>
                </c:pt>
                <c:pt idx="126">
                  <c:v>-15.322067333838309</c:v>
                </c:pt>
                <c:pt idx="127">
                  <c:v>-15.22126466456864</c:v>
                </c:pt>
                <c:pt idx="128">
                  <c:v>-15.110817422706631</c:v>
                </c:pt>
                <c:pt idx="129">
                  <c:v>-14.990096016179805</c:v>
                </c:pt>
                <c:pt idx="130">
                  <c:v>-14.858347837723308</c:v>
                </c:pt>
                <c:pt idx="131">
                  <c:v>-14.714664999999997</c:v>
                </c:pt>
                <c:pt idx="132">
                  <c:v>-14.557939706497557</c:v>
                </c:pt>
                <c:pt idx="133">
                  <c:v>-14.386800954999575</c:v>
                </c:pt>
                <c:pt idx="134">
                  <c:v>-14.199522057125707</c:v>
                </c:pt>
                <c:pt idx="135">
                  <c:v>-13.993880610874225</c:v>
                </c:pt>
                <c:pt idx="136">
                  <c:v>-13.76693705685164</c:v>
                </c:pt>
                <c:pt idx="137">
                  <c:v>-13.514664999999994</c:v>
                </c:pt>
                <c:pt idx="138">
                  <c:v>-13.231289790355394</c:v>
                </c:pt>
                <c:pt idx="139">
                  <c:v>-12.907990909419144</c:v>
                </c:pt>
                <c:pt idx="140">
                  <c:v>-12.530004366124395</c:v>
                </c:pt>
                <c:pt idx="141">
                  <c:v>-12.068730922853787</c:v>
                </c:pt>
                <c:pt idx="142">
                  <c:v>-11.450894149573699</c:v>
                </c:pt>
                <c:pt idx="143">
                  <c:v>-9.9146650000000012</c:v>
                </c:pt>
                <c:pt idx="144">
                  <c:v>-9.9146650000000012</c:v>
                </c:pt>
                <c:pt idx="145">
                  <c:v>-9.9146650000000012</c:v>
                </c:pt>
                <c:pt idx="146">
                  <c:v>-9.9146650000000012</c:v>
                </c:pt>
                <c:pt idx="147">
                  <c:v>-9.9146650000000012</c:v>
                </c:pt>
                <c:pt idx="148">
                  <c:v>-9.9146650000000012</c:v>
                </c:pt>
                <c:pt idx="149">
                  <c:v>-9.9146650000000012</c:v>
                </c:pt>
                <c:pt idx="150">
                  <c:v>-9.9146650000000012</c:v>
                </c:pt>
                <c:pt idx="151">
                  <c:v>-9.9146650000000012</c:v>
                </c:pt>
                <c:pt idx="152">
                  <c:v>-9.9146650000000012</c:v>
                </c:pt>
                <c:pt idx="153">
                  <c:v>-9.9146650000000012</c:v>
                </c:pt>
                <c:pt idx="154">
                  <c:v>-9.9146650000000012</c:v>
                </c:pt>
                <c:pt idx="155">
                  <c:v>-9.9146650000000012</c:v>
                </c:pt>
                <c:pt idx="156">
                  <c:v>-9.9146650000000012</c:v>
                </c:pt>
                <c:pt idx="157">
                  <c:v>-9.9146650000000012</c:v>
                </c:pt>
                <c:pt idx="158">
                  <c:v>-9.9146650000000012</c:v>
                </c:pt>
                <c:pt idx="159">
                  <c:v>-9.9146650000000012</c:v>
                </c:pt>
                <c:pt idx="160">
                  <c:v>-9.9146650000000012</c:v>
                </c:pt>
                <c:pt idx="161">
                  <c:v>-9.9146650000000012</c:v>
                </c:pt>
                <c:pt idx="162">
                  <c:v>-9.9146650000000012</c:v>
                </c:pt>
                <c:pt idx="163">
                  <c:v>-9.9146650000000012</c:v>
                </c:pt>
                <c:pt idx="164">
                  <c:v>-9.9146650000000012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1709696"/>
        <c:axId val="251715968"/>
      </c:scatterChart>
      <c:valAx>
        <c:axId val="251709696"/>
        <c:scaling>
          <c:orientation val="minMax"/>
          <c:max val="15"/>
          <c:min val="-15"/>
        </c:scaling>
        <c:delete val="0"/>
        <c:axPos val="b"/>
        <c:title>
          <c:tx>
            <c:rich>
              <a:bodyPr/>
              <a:lstStyle/>
              <a:p>
                <a:pPr>
                  <a:defRPr sz="8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/>
                  <a:t>E/W Angle</a:t>
                </a:r>
              </a:p>
            </c:rich>
          </c:tx>
          <c:layout>
            <c:manualLayout>
              <c:xMode val="edge"/>
              <c:yMode val="edge"/>
              <c:x val="0.36046892923200441"/>
              <c:y val="0.9013135016443464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251715968"/>
        <c:crossesAt val="-15"/>
        <c:crossBetween val="midCat"/>
        <c:majorUnit val="10"/>
      </c:valAx>
      <c:valAx>
        <c:axId val="251715968"/>
        <c:scaling>
          <c:orientation val="minMax"/>
          <c:max val="15"/>
          <c:min val="-15"/>
        </c:scaling>
        <c:delete val="0"/>
        <c:axPos val="l"/>
        <c:title>
          <c:tx>
            <c:rich>
              <a:bodyPr/>
              <a:lstStyle/>
              <a:p>
                <a:pPr>
                  <a:defRPr sz="8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 sz="800"/>
                  <a:t>N/S Angle</a:t>
                </a:r>
              </a:p>
            </c:rich>
          </c:tx>
          <c:layout>
            <c:manualLayout>
              <c:xMode val="edge"/>
              <c:yMode val="edge"/>
              <c:x val="1.2434939170119778E-2"/>
              <c:y val="0.3101949139070307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251709696"/>
        <c:crossesAt val="-15"/>
        <c:crossBetween val="midCat"/>
        <c:majorUnit val="5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  <a:effectLst>
      <a:outerShdw dist="35921" dir="2700000" algn="br">
        <a:srgbClr val="000000"/>
      </a:outerShdw>
    </a:effectLst>
  </c:spPr>
  <c:txPr>
    <a:bodyPr/>
    <a:lstStyle/>
    <a:p>
      <a:pPr>
        <a:defRPr sz="800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0.45818</cdr:x>
      <cdr:y>0.02764</cdr:y>
    </cdr:from>
    <cdr:to>
      <cdr:x>0.49871</cdr:x>
      <cdr:y>0.12985</cdr:y>
    </cdr:to>
    <cdr:sp macro="" textlink="">
      <cdr:nvSpPr>
        <cdr:cNvPr id="12289" name="Text Box 1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779955" y="52364"/>
          <a:ext cx="68993" cy="19364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fld id="{BF62F1C4-CE8D-4720-B862-6EEE35F28914}" type="TxLink">
            <a:rPr lang="en-US" sz="1000" b="1" i="0" u="none" strike="noStrike" baseline="0">
              <a:solidFill>
                <a:srgbClr val="FF0000"/>
              </a:solidFill>
              <a:latin typeface="Times New Roman"/>
              <a:cs typeface="Times New Roman"/>
            </a:rPr>
            <a:pPr algn="ctr" rtl="0">
              <a:defRPr sz="1000"/>
            </a:pPr>
            <a:t> </a:t>
          </a:fld>
          <a:endParaRPr lang="en-US" sz="1000" b="1" i="0" u="none" strike="noStrike" baseline="0">
            <a:solidFill>
              <a:srgbClr val="FF0000"/>
            </a:solidFill>
            <a:latin typeface="Times New Roman"/>
            <a:cs typeface="Times New Roman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49C63-0E7A-492D-B704-9BA7BCD36523}" type="datetimeFigureOut">
              <a:rPr lang="en-US" smtClean="0"/>
              <a:pPr/>
              <a:t>5/14/2013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6F56A-EAE9-4F11-9925-E8AF8755C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721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Should be CIMSS. </a:t>
            </a:r>
            <a:r>
              <a:rPr lang="en-US" dirty="0" smtClean="0">
                <a:sym typeface="Wingdings" pitchFamily="2" charset="2"/>
              </a:rPr>
              <a:t>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6F56A-EAE9-4F11-9925-E8AF8755C6C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72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5:01 images used to be taken with imagers prior to GOES-12 which was</a:t>
            </a:r>
            <a:r>
              <a:rPr lang="en-US" baseline="0" dirty="0" smtClean="0"/>
              <a:t> more sensitive to heat up when the sun was in this position.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6F56A-EAE9-4F11-9925-E8AF8755C6CE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Of course these shouldn’t be the same, given 45 minutes between images.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6F56A-EAE9-4F11-9925-E8AF8755C6C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623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Spec has 2K exception at least 1 hour around midnight. I have an ITT presentation package dated 1/12/2011 that references 2K spec</a:t>
            </a:r>
            <a:r>
              <a:rPr lang="en-US" baseline="0" dirty="0" smtClean="0"/>
              <a:t> at 300K. Do you know ABI spec?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6F56A-EAE9-4F11-9925-E8AF8755C6CE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</a:t>
            </a:r>
            <a:r>
              <a:rPr lang="en-US" dirty="0" err="1" smtClean="0"/>
              <a:t>Databook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6F56A-EAE9-4F11-9925-E8AF8755C6CE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23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From ITT PDR presentation.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6F56A-EAE9-4F11-9925-E8AF8755C6CE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50B0F-8B67-450F-8AD0-6043520094E4}" type="datetime1">
              <a:rPr lang="en-US" smtClean="0"/>
              <a:pPr/>
              <a:t>5/14/2013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54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7C826-5048-4F63-B7F3-A2CA31FAC15D}" type="datetime1">
              <a:rPr lang="en-US" smtClean="0"/>
              <a:pPr/>
              <a:t>5/14/2013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909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1E2D5-E377-43C9-9BD1-18EFB1B6BDCB}" type="datetime1">
              <a:rPr lang="en-US" smtClean="0"/>
              <a:pPr/>
              <a:t>5/14/2013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998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60181-FE5F-4B4D-9A23-2AA42F7ECECB}" type="datetime1">
              <a:rPr lang="en-US" smtClean="0"/>
              <a:pPr/>
              <a:t>5/14/2013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05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D0866-D7F1-43F7-8B28-5A0E557E85B1}" type="datetime1">
              <a:rPr lang="en-US" smtClean="0"/>
              <a:pPr/>
              <a:t>5/14/2013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7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42CAD-AE98-4228-B4E9-9A7B468A8ECC}" type="datetime1">
              <a:rPr lang="en-US" smtClean="0"/>
              <a:pPr/>
              <a:t>5/14/2013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29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6030-7D93-4FD8-83AF-1C4266CB3A18}" type="datetime1">
              <a:rPr lang="en-US" smtClean="0"/>
              <a:pPr/>
              <a:t>5/14/2013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77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B9443-1AFC-4248-9530-9C7584FE6879}" type="datetime1">
              <a:rPr lang="en-US" smtClean="0"/>
              <a:pPr/>
              <a:t>5/14/2013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88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4CA49-4B28-4E66-A7B7-86F9E98C5F9C}" type="datetime1">
              <a:rPr lang="en-US" smtClean="0"/>
              <a:pPr/>
              <a:t>5/14/2013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1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4A025-547A-4E84-89B4-C1B0E7136642}" type="datetime1">
              <a:rPr lang="en-US" smtClean="0"/>
              <a:pPr/>
              <a:t>5/14/2013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01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0AE66-5766-4FA1-8FE8-645B6A5B35B2}" type="datetime1">
              <a:rPr lang="en-US" smtClean="0"/>
              <a:pPr/>
              <a:t>5/14/2013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674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73894-34CF-4596-8D26-1D999452AB08}" type="datetime1">
              <a:rPr lang="en-US" smtClean="0"/>
              <a:pPr/>
              <a:t>5/14/2013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E7152-08FD-42BE-B0F8-02442B6A44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28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Joshua.Scheck@noaa.gov" TargetMode="External"/><Relationship Id="rId2" Type="http://schemas.openxmlformats.org/officeDocument/2006/relationships/hyperlink" Target="mailto:patrick.ayd@noaa.gov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tel:(701)%20223-4582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6232" y="76200"/>
            <a:ext cx="8391593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/>
              <a:t>GOES-13 Imager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b="1" dirty="0" smtClean="0"/>
              <a:t>Corrupt Space Look causing bad 4 um data? </a:t>
            </a:r>
          </a:p>
          <a:p>
            <a:pPr algn="ctr"/>
            <a:r>
              <a:rPr lang="en-US" sz="2400" b="1" dirty="0" smtClean="0"/>
              <a:t>(affecting at least fog product)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Path forward….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Timothy J. Schmit </a:t>
            </a:r>
            <a:r>
              <a:rPr lang="en-US" sz="2400" dirty="0" smtClean="0"/>
              <a:t> (</a:t>
            </a:r>
            <a:r>
              <a:rPr lang="en-US" sz="2400" dirty="0" smtClean="0"/>
              <a:t>NOAA/NESDIS/STAR)</a:t>
            </a:r>
          </a:p>
          <a:p>
            <a:pPr algn="ctr"/>
            <a:r>
              <a:rPr lang="en-US" sz="2400" dirty="0" smtClean="0"/>
              <a:t>Mathew M. Gunshor, James </a:t>
            </a:r>
            <a:r>
              <a:rPr lang="en-US" sz="2400" dirty="0"/>
              <a:t>P. Nelson </a:t>
            </a:r>
            <a:r>
              <a:rPr lang="en-US" sz="2400" dirty="0" smtClean="0"/>
              <a:t>III and </a:t>
            </a:r>
            <a:r>
              <a:rPr lang="en-US" sz="2400" dirty="0"/>
              <a:t>Anthony </a:t>
            </a:r>
            <a:r>
              <a:rPr lang="en-US" sz="2400" dirty="0" smtClean="0"/>
              <a:t>J. Schreiner </a:t>
            </a:r>
          </a:p>
          <a:p>
            <a:pPr algn="ctr"/>
            <a:r>
              <a:rPr lang="en-US" sz="2400" dirty="0" smtClean="0"/>
              <a:t>(CIMSS)</a:t>
            </a:r>
          </a:p>
          <a:p>
            <a:pPr algn="ctr"/>
            <a:r>
              <a:rPr lang="en-US" sz="2400" dirty="0" err="1" smtClean="0"/>
              <a:t>Hyre</a:t>
            </a:r>
            <a:r>
              <a:rPr lang="en-US" sz="2400" dirty="0" smtClean="0"/>
              <a:t> Bysal (NOAA OSPO)</a:t>
            </a:r>
          </a:p>
          <a:p>
            <a:pPr algn="ctr"/>
            <a:r>
              <a:rPr lang="en-US" sz="2400" dirty="0" err="1" smtClean="0"/>
              <a:t>FangFang</a:t>
            </a:r>
            <a:r>
              <a:rPr lang="en-US" sz="2400" dirty="0" smtClean="0"/>
              <a:t> </a:t>
            </a:r>
            <a:r>
              <a:rPr lang="en-US" sz="2400" dirty="0" smtClean="0"/>
              <a:t>Yu (ERT, Inc.) </a:t>
            </a:r>
          </a:p>
          <a:p>
            <a:pPr algn="ctr"/>
            <a:r>
              <a:rPr lang="en-US" sz="2400" dirty="0" smtClean="0"/>
              <a:t>Michael </a:t>
            </a:r>
            <a:r>
              <a:rPr lang="en-US" sz="2400" dirty="0" err="1" smtClean="0"/>
              <a:t>Sporer</a:t>
            </a:r>
            <a:r>
              <a:rPr lang="en-US" sz="2400" dirty="0" smtClean="0"/>
              <a:t> (NWS</a:t>
            </a:r>
            <a:r>
              <a:rPr lang="en-US" sz="2400" dirty="0" smtClean="0"/>
              <a:t>)</a:t>
            </a:r>
          </a:p>
          <a:p>
            <a:pPr algn="ctr"/>
            <a:r>
              <a:rPr lang="en-US" sz="2400" dirty="0" smtClean="0"/>
              <a:t>Etc.</a:t>
            </a:r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17-May-2013</a:t>
            </a:r>
          </a:p>
          <a:p>
            <a:pPr algn="ctr"/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712103"/>
            <a:ext cx="990600" cy="99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5798244"/>
            <a:ext cx="1376484" cy="90735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0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2250"/>
            <a:ext cx="9144000" cy="387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200400" y="6248400"/>
            <a:ext cx="2806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the NWS (Blacksburg)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5800" y="457200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9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R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400"/>
            <a:ext cx="9144000" cy="387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00400" y="6248400"/>
            <a:ext cx="2806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the NWS (Blacksburg) 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905000" y="381000"/>
            <a:ext cx="1752600" cy="1943100"/>
            <a:chOff x="1905000" y="381000"/>
            <a:chExt cx="1752600" cy="194310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05000" y="381000"/>
              <a:ext cx="1752600" cy="1943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2286000" y="381000"/>
              <a:ext cx="12445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111/4:31 CONUS</a:t>
              </a:r>
              <a:endParaRPr lang="en-US" sz="12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248400" y="381000"/>
            <a:ext cx="1771650" cy="1943100"/>
            <a:chOff x="6248400" y="381000"/>
            <a:chExt cx="1771650" cy="1943100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48400" y="381000"/>
              <a:ext cx="1771650" cy="1943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6477000" y="381000"/>
              <a:ext cx="12445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111/5:01 CONUS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7607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FR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8400"/>
            <a:ext cx="9144000" cy="38544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00400" y="6248400"/>
            <a:ext cx="2806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the NWS (Blacksburg) </a:t>
            </a:r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1981200" y="228600"/>
            <a:ext cx="2990850" cy="1981200"/>
            <a:chOff x="2286000" y="228600"/>
            <a:chExt cx="2990850" cy="1981200"/>
          </a:xfrm>
        </p:grpSpPr>
        <p:sp>
          <p:nvSpPr>
            <p:cNvPr id="13" name="TextBox 12"/>
            <p:cNvSpPr txBox="1"/>
            <p:nvPr/>
          </p:nvSpPr>
          <p:spPr>
            <a:xfrm>
              <a:off x="2286000" y="1371600"/>
              <a:ext cx="12506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111/4:45 NHX </a:t>
              </a:r>
            </a:p>
            <a:p>
              <a:r>
                <a:rPr lang="en-US" sz="1400" dirty="0" err="1" smtClean="0"/>
                <a:t>ShiftedFrame</a:t>
              </a:r>
              <a:endParaRPr lang="en-US" sz="1400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3200400" y="1066800"/>
              <a:ext cx="3048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05200" y="228600"/>
              <a:ext cx="1771650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4" name="Group 33"/>
          <p:cNvGrpSpPr/>
          <p:nvPr/>
        </p:nvGrpSpPr>
        <p:grpSpPr>
          <a:xfrm>
            <a:off x="5791200" y="228600"/>
            <a:ext cx="3048000" cy="1962150"/>
            <a:chOff x="6096000" y="304800"/>
            <a:chExt cx="3048000" cy="1962150"/>
          </a:xfrm>
        </p:grpSpPr>
        <p:pic>
          <p:nvPicPr>
            <p:cNvPr id="30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91400" y="304800"/>
              <a:ext cx="1752600" cy="1962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Box 30"/>
            <p:cNvSpPr txBox="1"/>
            <p:nvPr/>
          </p:nvSpPr>
          <p:spPr>
            <a:xfrm>
              <a:off x="6096000" y="381000"/>
              <a:ext cx="12506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103</a:t>
              </a:r>
              <a:r>
                <a:rPr lang="en-US" sz="1400" dirty="0" smtClean="0"/>
                <a:t>/4:45 NHX </a:t>
              </a:r>
            </a:p>
            <a:p>
              <a:r>
                <a:rPr lang="en-US" sz="1400" dirty="0" err="1" smtClean="0"/>
                <a:t>ShiftedFrame</a:t>
              </a:r>
              <a:endParaRPr lang="en-US" sz="1400" dirty="0"/>
            </a:p>
          </p:txBody>
        </p:sp>
      </p:grpSp>
      <p:cxnSp>
        <p:nvCxnSpPr>
          <p:cNvPr id="33" name="Straight Arrow Connector 32"/>
          <p:cNvCxnSpPr>
            <a:endCxn id="30" idx="1"/>
          </p:cNvCxnSpPr>
          <p:nvPr/>
        </p:nvCxnSpPr>
        <p:spPr>
          <a:xfrm>
            <a:off x="6629400" y="914400"/>
            <a:ext cx="457200" cy="2952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152400" y="228600"/>
            <a:ext cx="1752600" cy="1962150"/>
            <a:chOff x="152400" y="228600"/>
            <a:chExt cx="1752600" cy="196215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2400" y="228600"/>
              <a:ext cx="1752600" cy="1962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304800" y="228600"/>
              <a:ext cx="1524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111/4:45 NHX Frame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5818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APRIL2013_B1_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62064"/>
            <a:ext cx="139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Visible band: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99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APRIL2013_B1_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4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APRIL2013_B1_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590800" y="6336268"/>
            <a:ext cx="3770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 stray light evident in visible band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9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APRIL2013_B1_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590800" y="6336268"/>
            <a:ext cx="3770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 stray light evident in visible band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43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APRIL2013_B1_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9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APRIL2013_B4_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20579" y="6336268"/>
            <a:ext cx="3380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Imager, band 4, </a:t>
            </a:r>
            <a:r>
              <a:rPr lang="en-US" dirty="0" err="1" smtClean="0"/>
              <a:t>longwave</a:t>
            </a:r>
            <a:r>
              <a:rPr lang="en-US" dirty="0" smtClean="0"/>
              <a:t> window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3810000"/>
            <a:ext cx="17526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543800" y="3886200"/>
            <a:ext cx="11432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111/4:15 NHEX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1267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APRIL2013_B4_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20579" y="6336268"/>
            <a:ext cx="3380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Imager, band 4, </a:t>
            </a:r>
            <a:r>
              <a:rPr lang="en-US" dirty="0" err="1" smtClean="0"/>
              <a:t>longwave</a:t>
            </a:r>
            <a:r>
              <a:rPr lang="en-US" dirty="0" smtClean="0"/>
              <a:t> window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239000" y="3505200"/>
            <a:ext cx="1752600" cy="1943100"/>
            <a:chOff x="7086600" y="3733800"/>
            <a:chExt cx="1752600" cy="1943100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86600" y="3733800"/>
              <a:ext cx="1752600" cy="1943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7391400" y="3810000"/>
              <a:ext cx="12445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111/4:31 CONUS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54885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</a:p>
          <a:p>
            <a:r>
              <a:rPr lang="en-US" dirty="0" smtClean="0"/>
              <a:t>Examples</a:t>
            </a:r>
          </a:p>
          <a:p>
            <a:pPr lvl="1"/>
            <a:r>
              <a:rPr lang="en-US" dirty="0" smtClean="0"/>
              <a:t>August 2012</a:t>
            </a:r>
          </a:p>
          <a:p>
            <a:pPr lvl="1"/>
            <a:r>
              <a:rPr lang="en-US" dirty="0" smtClean="0"/>
              <a:t>April 2013</a:t>
            </a:r>
          </a:p>
          <a:p>
            <a:r>
              <a:rPr lang="en-US" dirty="0" smtClean="0"/>
              <a:t>Way forward options</a:t>
            </a:r>
          </a:p>
          <a:p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768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APRIL2013_B4_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20579" y="6336268"/>
            <a:ext cx="3380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Imager, band 4, </a:t>
            </a:r>
            <a:r>
              <a:rPr lang="en-US" dirty="0" err="1" smtClean="0"/>
              <a:t>longwave</a:t>
            </a:r>
            <a:r>
              <a:rPr lang="en-US" dirty="0" smtClean="0"/>
              <a:t> window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7239000" y="3124200"/>
            <a:ext cx="1752600" cy="1962150"/>
            <a:chOff x="152400" y="228600"/>
            <a:chExt cx="1752600" cy="196215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400" y="228600"/>
              <a:ext cx="1752600" cy="1962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304800" y="228600"/>
              <a:ext cx="1524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111/4:45 NHX Frame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5011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APRIL2013_B4_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20579" y="6336268"/>
            <a:ext cx="3380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Imager, band 4, </a:t>
            </a:r>
            <a:r>
              <a:rPr lang="en-US" dirty="0" err="1" smtClean="0"/>
              <a:t>longwave</a:t>
            </a:r>
            <a:r>
              <a:rPr lang="en-US" dirty="0" smtClean="0"/>
              <a:t> window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pPr/>
              <a:t>21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7381875" y="2667000"/>
            <a:ext cx="1762125" cy="1962150"/>
            <a:chOff x="381000" y="2590800"/>
            <a:chExt cx="1762125" cy="196215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000" y="2590800"/>
              <a:ext cx="1762125" cy="1962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609600" y="2667000"/>
              <a:ext cx="12445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234/5:01 CONUS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2512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APRIL2013_B4_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20579" y="6336268"/>
            <a:ext cx="3380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Imager, band 4, </a:t>
            </a:r>
            <a:r>
              <a:rPr lang="en-US" dirty="0" err="1" smtClean="0"/>
              <a:t>longwave</a:t>
            </a:r>
            <a:r>
              <a:rPr lang="en-US" dirty="0" smtClean="0"/>
              <a:t> window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4038600"/>
            <a:ext cx="17526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279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APRIL2013_B2_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819400" y="6336268"/>
            <a:ext cx="346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Imager, band 4, shortwave window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3810000"/>
            <a:ext cx="17526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580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APRIL2013_B2_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819400" y="6336268"/>
            <a:ext cx="346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Imager, band 4, shortwave window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pPr/>
              <a:t>24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239000" y="3505200"/>
            <a:ext cx="1752600" cy="1943100"/>
            <a:chOff x="7086600" y="3733800"/>
            <a:chExt cx="1752600" cy="19431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86600" y="3733800"/>
              <a:ext cx="1752600" cy="1943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7391400" y="3810000"/>
              <a:ext cx="12445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111/4:31 CONUS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473316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APRIL2013_B2_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819400" y="6336268"/>
            <a:ext cx="346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Imager, band 4, shortwave window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pPr/>
              <a:t>25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62000" y="4038600"/>
            <a:ext cx="1752600" cy="1962150"/>
            <a:chOff x="152400" y="228600"/>
            <a:chExt cx="1752600" cy="196215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400" y="228600"/>
              <a:ext cx="1752600" cy="1962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304800" y="228600"/>
              <a:ext cx="1524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111/4:45 NHX Frame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6416457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APRIL2013_B2_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819400" y="6336268"/>
            <a:ext cx="346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Imager, band 4, shortwave window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09800" y="152400"/>
            <a:ext cx="459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Brightness temperatures corrupted at this time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pPr/>
              <a:t>26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381875" y="2667000"/>
            <a:ext cx="1762125" cy="1962150"/>
            <a:chOff x="381000" y="2590800"/>
            <a:chExt cx="1762125" cy="1962150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000" y="2590800"/>
              <a:ext cx="1762125" cy="1962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609600" y="2667000"/>
              <a:ext cx="12445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234/5:01 CONUS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374035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APRIL2013_B2_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819400" y="6336268"/>
            <a:ext cx="346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Imager, band 4, shortwave window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4038600"/>
            <a:ext cx="17526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40916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APRIL2013_B2_DIFF_50K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5800" y="457200"/>
            <a:ext cx="24931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Time difference (band 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14400" y="3810000"/>
            <a:ext cx="25636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Artificially colder by ~50K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478051" y="3994666"/>
            <a:ext cx="941549" cy="4249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7162800" y="0"/>
            <a:ext cx="1762125" cy="1962150"/>
            <a:chOff x="381000" y="2590800"/>
            <a:chExt cx="1762125" cy="1962150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1000" y="2590800"/>
              <a:ext cx="1762125" cy="1962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609600" y="2667000"/>
              <a:ext cx="12445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234/5:01 CONUS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53347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APRIL2013_B4_DIFF_50K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5800" y="457200"/>
            <a:ext cx="24931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Time difference (band 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801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Historically, the GOES-8/12 series did not take images during “KOZ”</a:t>
            </a:r>
          </a:p>
          <a:p>
            <a:pPr lvl="1"/>
            <a:r>
              <a:rPr lang="en-US" dirty="0" smtClean="0"/>
              <a:t>Could be up to 3 hours</a:t>
            </a:r>
          </a:p>
          <a:p>
            <a:pPr lvl="1"/>
            <a:endParaRPr lang="en-US" dirty="0"/>
          </a:p>
          <a:p>
            <a:r>
              <a:rPr lang="en-US" dirty="0" smtClean="0"/>
              <a:t>GOES-13/15 allows images to now be taken during this time period</a:t>
            </a:r>
          </a:p>
          <a:p>
            <a:pPr lvl="1"/>
            <a:endParaRPr lang="en-US" dirty="0"/>
          </a:p>
          <a:p>
            <a:r>
              <a:rPr lang="en-US" dirty="0" smtClean="0"/>
              <a:t>Recent issue seems to be corrupted space look and not directly related to the stray light correction</a:t>
            </a:r>
          </a:p>
          <a:p>
            <a:endParaRPr lang="en-US" dirty="0"/>
          </a:p>
          <a:p>
            <a:r>
              <a:rPr lang="en-US" dirty="0" smtClean="0"/>
              <a:t>Space looks are scheduled to be on the ‘clean’ side of the earth (away from the sun, etc.)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7681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13.img.ch2.space2clam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685800"/>
            <a:ext cx="8667750" cy="4953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33800" y="6248400"/>
            <a:ext cx="1850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Fangfang</a:t>
            </a:r>
            <a:r>
              <a:rPr lang="en-US" dirty="0" smtClean="0"/>
              <a:t> Yu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0" y="152400"/>
            <a:ext cx="4915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“Out-of-family” Space looks at 05 UTC</a:t>
            </a:r>
            <a:endParaRPr lang="en-US" sz="2400" dirty="0"/>
          </a:p>
        </p:txBody>
      </p:sp>
      <p:sp>
        <p:nvSpPr>
          <p:cNvPr id="5" name="Up Arrow 4"/>
          <p:cNvSpPr/>
          <p:nvPr/>
        </p:nvSpPr>
        <p:spPr>
          <a:xfrm>
            <a:off x="1600200" y="2362200"/>
            <a:ext cx="484632" cy="5334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>
            <a:off x="5001768" y="2362200"/>
            <a:ext cx="484632" cy="5334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8220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APRIL2013_B1_L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452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APRIL2013_B2_L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55048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APRIL2013_B1_L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421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APRIL2013_B2_L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43168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APRIL2013_B1_L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569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APRIL2013_B2_L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72215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Way Forward Possible Options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914400"/>
            <a:ext cx="9906000" cy="5715000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None/>
            </a:pPr>
            <a:r>
              <a:rPr lang="en-US" dirty="0" smtClean="0"/>
              <a:t>Fall Eclipse </a:t>
            </a:r>
            <a:r>
              <a:rPr lang="en-US" dirty="0" smtClean="0"/>
              <a:t>2013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Do </a:t>
            </a:r>
            <a:r>
              <a:rPr lang="en-US" dirty="0" smtClean="0"/>
              <a:t>nothing</a:t>
            </a:r>
          </a:p>
          <a:p>
            <a:pPr marL="1314450" lvl="2" indent="-514350"/>
            <a:r>
              <a:rPr lang="en-US" dirty="0" smtClean="0"/>
              <a:t>No good, since products are affected and users have noticed</a:t>
            </a:r>
            <a:r>
              <a:rPr lang="en-US" dirty="0" smtClean="0"/>
              <a:t>.</a:t>
            </a:r>
          </a:p>
          <a:p>
            <a:pPr marL="1314450" lvl="2" indent="-514350">
              <a:buFont typeface="+mj-lt"/>
              <a:buAutoNum type="arabicParenR"/>
            </a:pPr>
            <a:endParaRPr lang="en-US" dirty="0" smtClean="0"/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Have </a:t>
            </a:r>
            <a:r>
              <a:rPr lang="en-US" dirty="0" smtClean="0"/>
              <a:t>product producers check GVAR stray light flags</a:t>
            </a:r>
          </a:p>
          <a:p>
            <a:pPr marL="1314450" lvl="2" indent="-514350"/>
            <a:r>
              <a:rPr lang="en-US" dirty="0" smtClean="0"/>
              <a:t>Only works on case-by-case basis</a:t>
            </a:r>
          </a:p>
          <a:p>
            <a:pPr marL="1314450" lvl="2" indent="-514350"/>
            <a:r>
              <a:rPr lang="en-US" dirty="0" smtClean="0"/>
              <a:t>Each PAL would need to be involved</a:t>
            </a:r>
          </a:p>
          <a:p>
            <a:pPr marL="1314450" lvl="2" indent="-514350"/>
            <a:r>
              <a:rPr lang="en-US" dirty="0" smtClean="0"/>
              <a:t>NWS/AWIPS does not have the GVAR flags</a:t>
            </a:r>
          </a:p>
          <a:p>
            <a:pPr marL="1314450" lvl="2" indent="-514350"/>
            <a:r>
              <a:rPr lang="en-US" dirty="0" smtClean="0"/>
              <a:t>Still would produce non-spec compliant 4 um images 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    Spec </a:t>
            </a:r>
            <a:r>
              <a:rPr lang="en-US" dirty="0" smtClean="0">
                <a:solidFill>
                  <a:srgbClr val="FF0000"/>
                </a:solidFill>
              </a:rPr>
              <a:t>&lt;2K from truth at 300K (= 50-60K at 225K scene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pPr marL="1371600" lvl="2" indent="-457200">
              <a:buFont typeface="+mj-lt"/>
              <a:buAutoNum type="arabicParenR"/>
            </a:pPr>
            <a:endParaRPr lang="en-US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Don’t send out a GVAR image for this certain time with bad SL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when the sun is right above/below the poles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Less than one per day (2 seasons)</a:t>
            </a:r>
          </a:p>
          <a:p>
            <a:pPr marL="514350" indent="-514350">
              <a:buFont typeface="+mj-lt"/>
              <a:buAutoNum type="arabicParenR"/>
            </a:pPr>
            <a:endParaRPr lang="en-US" dirty="0" smtClean="0"/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Modify </a:t>
            </a:r>
            <a:r>
              <a:rPr lang="en-US" dirty="0" smtClean="0"/>
              <a:t>calibration procedure 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Filter space look or use previous good space look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Clamp space look only if post-clamp count is higher than pre-clamp count (X. Wu)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Scan elsewhere for good space look data, etc.</a:t>
            </a:r>
          </a:p>
          <a:p>
            <a:pPr lvl="2"/>
            <a:r>
              <a:rPr lang="en-US" dirty="0" smtClean="0"/>
              <a:t>Scan to opposite hemisphere during these times</a:t>
            </a:r>
          </a:p>
          <a:p>
            <a:pPr lvl="1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499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Considerations for Southern Hemisphere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pPr/>
              <a:t>38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62000" y="2514600"/>
            <a:ext cx="1752600" cy="1943100"/>
            <a:chOff x="609600" y="1676400"/>
            <a:chExt cx="1752600" cy="1943100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09600" y="1676400"/>
              <a:ext cx="1752600" cy="1943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914400" y="1752600"/>
              <a:ext cx="11256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55/4:39 SHEMI</a:t>
              </a:r>
              <a:endParaRPr lang="en-US" sz="12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581400" y="2514600"/>
            <a:ext cx="1702288" cy="1894533"/>
            <a:chOff x="609600" y="3733800"/>
            <a:chExt cx="1702288" cy="1894533"/>
          </a:xfrm>
        </p:grpSpPr>
        <p:graphicFrame>
          <p:nvGraphicFramePr>
            <p:cNvPr id="14" name="Chart 13"/>
            <p:cNvGraphicFramePr>
              <a:graphicFrameLocks/>
            </p:cNvGraphicFramePr>
            <p:nvPr/>
          </p:nvGraphicFramePr>
          <p:xfrm>
            <a:off x="609600" y="3733800"/>
            <a:ext cx="1702288" cy="18945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8" name="TextBox 17"/>
            <p:cNvSpPr txBox="1"/>
            <p:nvPr/>
          </p:nvSpPr>
          <p:spPr>
            <a:xfrm>
              <a:off x="914400" y="3810000"/>
              <a:ext cx="11256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55/5:09 SHEMI</a:t>
              </a:r>
              <a:endParaRPr lang="en-US" sz="12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248400" y="2438400"/>
            <a:ext cx="1752600" cy="1943100"/>
            <a:chOff x="2743200" y="1752600"/>
            <a:chExt cx="1752600" cy="1943100"/>
          </a:xfrm>
        </p:grpSpPr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43200" y="1752600"/>
              <a:ext cx="1752600" cy="1943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3124200" y="1828800"/>
              <a:ext cx="11961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55/4:45 NHEMX</a:t>
              </a:r>
              <a:endParaRPr lang="en-US" sz="1200" dirty="0"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-304800"/>
            <a:ext cx="7772400" cy="1470025"/>
          </a:xfrm>
        </p:spPr>
        <p:txBody>
          <a:bodyPr/>
          <a:lstStyle/>
          <a:p>
            <a:r>
              <a:rPr lang="en-US" dirty="0" smtClean="0"/>
              <a:t>Output from line prefix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43000"/>
            <a:ext cx="8305800" cy="2438400"/>
          </a:xfrm>
        </p:spPr>
        <p:txBody>
          <a:bodyPr>
            <a:noAutofit/>
          </a:bodyPr>
          <a:lstStyle/>
          <a:p>
            <a:pPr algn="l"/>
            <a:r>
              <a:rPr lang="en-US" sz="1100" dirty="0" smtClean="0">
                <a:solidFill>
                  <a:schemeClr val="tx1"/>
                </a:solidFill>
              </a:rPr>
              <a:t>STRAYLIGHT 213</a:t>
            </a:r>
          </a:p>
          <a:p>
            <a:pPr algn="l"/>
            <a:endParaRPr lang="en-US" sz="1100" dirty="0" smtClean="0">
              <a:solidFill>
                <a:schemeClr val="tx1"/>
              </a:solidFill>
            </a:endParaRPr>
          </a:p>
          <a:p>
            <a:pPr algn="l"/>
            <a:r>
              <a:rPr lang="en-US" sz="1100" dirty="0" smtClean="0">
                <a:solidFill>
                  <a:schemeClr val="tx1"/>
                </a:solidFill>
              </a:rPr>
              <a:t>(STRAYLIGHT.PGM) *START execution on     2013129 (Thursday May 9, 2013)  at  181216 (HHMMSS) UTC</a:t>
            </a:r>
          </a:p>
          <a:p>
            <a:pPr algn="l"/>
            <a:r>
              <a:rPr lang="en-US" sz="1100" dirty="0" smtClean="0">
                <a:solidFill>
                  <a:schemeClr val="tx1"/>
                </a:solidFill>
              </a:rPr>
              <a:t>(STRAYLIGHT.PGM)  Input program </a:t>
            </a:r>
            <a:r>
              <a:rPr lang="en-US" sz="1100" dirty="0" err="1" smtClean="0">
                <a:solidFill>
                  <a:schemeClr val="tx1"/>
                </a:solidFill>
              </a:rPr>
              <a:t>commandline</a:t>
            </a:r>
            <a:r>
              <a:rPr lang="en-US" sz="1100" dirty="0" smtClean="0">
                <a:solidFill>
                  <a:schemeClr val="tx1"/>
                </a:solidFill>
              </a:rPr>
              <a:t> (in 80-byte segments):</a:t>
            </a:r>
          </a:p>
          <a:p>
            <a:pPr algn="l"/>
            <a:endParaRPr lang="en-US" sz="1100" dirty="0" smtClean="0">
              <a:solidFill>
                <a:schemeClr val="tx1"/>
              </a:solidFill>
            </a:endParaRPr>
          </a:p>
          <a:p>
            <a:pPr algn="l"/>
            <a:r>
              <a:rPr lang="en-US" sz="1100" dirty="0" smtClean="0">
                <a:solidFill>
                  <a:schemeClr val="tx1"/>
                </a:solidFill>
              </a:rPr>
              <a:t>    STRAYLIGHT 213</a:t>
            </a:r>
          </a:p>
          <a:p>
            <a:pPr algn="l"/>
            <a:endParaRPr lang="en-US" sz="1100" dirty="0" smtClean="0">
              <a:solidFill>
                <a:schemeClr val="tx1"/>
              </a:solidFill>
            </a:endParaRPr>
          </a:p>
          <a:p>
            <a:pPr algn="l"/>
            <a:r>
              <a:rPr lang="en-US" sz="1100" dirty="0" smtClean="0">
                <a:solidFill>
                  <a:schemeClr val="tx1"/>
                </a:solidFill>
              </a:rPr>
              <a:t>   (STRAYLIGHT.FOR) OPEN/READ GOES </a:t>
            </a:r>
            <a:r>
              <a:rPr lang="en-US" sz="1100" dirty="0" err="1" smtClean="0">
                <a:solidFill>
                  <a:schemeClr val="tx1"/>
                </a:solidFill>
              </a:rPr>
              <a:t>areafile</a:t>
            </a:r>
            <a:r>
              <a:rPr lang="en-US" sz="1100" dirty="0" smtClean="0">
                <a:solidFill>
                  <a:schemeClr val="tx1"/>
                </a:solidFill>
              </a:rPr>
              <a:t>: /home/</a:t>
            </a:r>
            <a:r>
              <a:rPr lang="en-US" sz="1100" dirty="0" err="1" smtClean="0">
                <a:solidFill>
                  <a:schemeClr val="tx1"/>
                </a:solidFill>
              </a:rPr>
              <a:t>tims</a:t>
            </a:r>
            <a:r>
              <a:rPr lang="en-US" sz="1100" dirty="0" smtClean="0">
                <a:solidFill>
                  <a:schemeClr val="tx1"/>
                </a:solidFill>
              </a:rPr>
              <a:t>/</a:t>
            </a:r>
            <a:r>
              <a:rPr lang="en-US" sz="1100" dirty="0" err="1" smtClean="0">
                <a:solidFill>
                  <a:schemeClr val="tx1"/>
                </a:solidFill>
              </a:rPr>
              <a:t>mcidas</a:t>
            </a:r>
            <a:r>
              <a:rPr lang="en-US" sz="1100" dirty="0" smtClean="0">
                <a:solidFill>
                  <a:schemeClr val="tx1"/>
                </a:solidFill>
              </a:rPr>
              <a:t>/data/AREA0213</a:t>
            </a:r>
          </a:p>
          <a:p>
            <a:pPr algn="l"/>
            <a:r>
              <a:rPr lang="en-US" sz="1100" dirty="0" smtClean="0">
                <a:solidFill>
                  <a:schemeClr val="tx1"/>
                </a:solidFill>
              </a:rPr>
              <a:t>   (STRAYLIGHT.FOR) Area         213 directory information (Image type, SSEC sensor source #, image </a:t>
            </a:r>
            <a:r>
              <a:rPr lang="en-US" sz="1100" dirty="0" err="1" smtClean="0">
                <a:solidFill>
                  <a:schemeClr val="tx1"/>
                </a:solidFill>
              </a:rPr>
              <a:t>ccyyddd</a:t>
            </a:r>
            <a:r>
              <a:rPr lang="en-US" sz="1100" dirty="0" smtClean="0">
                <a:solidFill>
                  <a:schemeClr val="tx1"/>
                </a:solidFill>
              </a:rPr>
              <a:t>, image </a:t>
            </a:r>
            <a:r>
              <a:rPr lang="en-US" sz="1100" dirty="0" err="1" smtClean="0">
                <a:solidFill>
                  <a:schemeClr val="tx1"/>
                </a:solidFill>
              </a:rPr>
              <a:t>hhmmss</a:t>
            </a:r>
            <a:r>
              <a:rPr lang="en-US" sz="1100" dirty="0" smtClean="0">
                <a:solidFill>
                  <a:schemeClr val="tx1"/>
                </a:solidFill>
              </a:rPr>
              <a:t>):</a:t>
            </a:r>
          </a:p>
          <a:p>
            <a:pPr algn="l"/>
            <a:r>
              <a:rPr lang="en-US" sz="1100" dirty="0" smtClean="0">
                <a:solidFill>
                  <a:schemeClr val="tx1"/>
                </a:solidFill>
              </a:rPr>
              <a:t>           4,         180,     2013111,       50200</a:t>
            </a:r>
          </a:p>
          <a:p>
            <a:pPr algn="l"/>
            <a:r>
              <a:rPr lang="en-US" sz="1100" dirty="0" smtClean="0">
                <a:solidFill>
                  <a:schemeClr val="tx1"/>
                </a:solidFill>
              </a:rPr>
              <a:t>   (STRAYLIGHT.FOR) Check each image line for Stray Light Correction (SLC) information.</a:t>
            </a:r>
          </a:p>
          <a:p>
            <a:pPr algn="l"/>
            <a:r>
              <a:rPr lang="en-US" sz="1100" dirty="0" smtClean="0">
                <a:solidFill>
                  <a:schemeClr val="tx1"/>
                </a:solidFill>
              </a:rPr>
              <a:t>   (STRAYLIGHT.FOR) Input area AREA0213 lines contain prefixes -- size=         488 bytes=         122 words</a:t>
            </a:r>
          </a:p>
          <a:p>
            <a:pPr algn="l"/>
            <a:r>
              <a:rPr lang="en-US" sz="1100" dirty="0" smtClean="0">
                <a:solidFill>
                  <a:schemeClr val="tx1"/>
                </a:solidFill>
              </a:rPr>
              <a:t>   (STRAYLIGHT.FOR)    Size of prefix DOC (4-byte words)=         119, CAL=           0, BND=           2</a:t>
            </a:r>
          </a:p>
          <a:p>
            <a:pPr algn="l"/>
            <a:r>
              <a:rPr lang="en-US" sz="1100" dirty="0" smtClean="0">
                <a:solidFill>
                  <a:schemeClr val="tx1"/>
                </a:solidFill>
              </a:rPr>
              <a:t>   (STRAYLIGHT.FOR) Read input area AREA0213 line prefixes now.</a:t>
            </a:r>
          </a:p>
          <a:p>
            <a:pPr algn="l"/>
            <a:endParaRPr lang="en-US" sz="1100" dirty="0" smtClean="0">
              <a:solidFill>
                <a:schemeClr val="tx1"/>
              </a:solidFill>
            </a:endParaRPr>
          </a:p>
          <a:p>
            <a:pPr algn="l"/>
            <a:r>
              <a:rPr lang="en-US" sz="1100" dirty="0" smtClean="0">
                <a:solidFill>
                  <a:schemeClr val="tx1"/>
                </a:solidFill>
              </a:rPr>
              <a:t>   (STRAYLIGHT.FOR) All         800 AREA0213 line prefixes now read.</a:t>
            </a:r>
          </a:p>
          <a:p>
            <a:pPr algn="l"/>
            <a:endParaRPr lang="en-US" sz="1100" dirty="0" smtClean="0">
              <a:solidFill>
                <a:schemeClr val="tx1"/>
              </a:solidFill>
            </a:endParaRPr>
          </a:p>
          <a:p>
            <a:pPr algn="l"/>
            <a:r>
              <a:rPr lang="en-US" sz="1100" dirty="0" smtClean="0">
                <a:solidFill>
                  <a:schemeClr val="tx1"/>
                </a:solidFill>
              </a:rPr>
              <a:t>   (STRAYLIGHT.FOR) SLCE (# lines w/SLC enabled)                =         784, SLCD  (# lines w/SLC disabled)          =          16</a:t>
            </a:r>
          </a:p>
          <a:p>
            <a:pPr algn="l"/>
            <a:r>
              <a:rPr lang="en-US" sz="1100" dirty="0" smtClean="0">
                <a:solidFill>
                  <a:schemeClr val="tx1"/>
                </a:solidFill>
              </a:rPr>
              <a:t>   (STRAYLIGHT.FOR) SLCP (# lines w/SLC performed)              =         784, SLCNP (# lines w/SLC not performed)     =          16</a:t>
            </a:r>
          </a:p>
          <a:p>
            <a:pPr algn="l"/>
            <a:r>
              <a:rPr lang="en-US" sz="1100" dirty="0" smtClean="0">
                <a:solidFill>
                  <a:schemeClr val="tx1"/>
                </a:solidFill>
              </a:rPr>
              <a:t>   (STRAYLIGHT.FOR) SLCP_FIRST (1st line w/SLC performed)       =          17, SLCP_LAST (last line w/SLC performed)   =         800</a:t>
            </a:r>
          </a:p>
          <a:p>
            <a:pPr algn="l"/>
            <a:r>
              <a:rPr lang="en-US" sz="1100" dirty="0" smtClean="0">
                <a:solidFill>
                  <a:schemeClr val="tx1"/>
                </a:solidFill>
              </a:rPr>
              <a:t>   (STRAYLIGHT.FOR) SUNE (# lines w/sun on e/side of earth)     =         784, SUNW (# lines w/sun on w/side of earth) =          16</a:t>
            </a:r>
          </a:p>
          <a:p>
            <a:pPr algn="l"/>
            <a:r>
              <a:rPr lang="en-US" sz="1100" dirty="0" smtClean="0">
                <a:solidFill>
                  <a:schemeClr val="tx1"/>
                </a:solidFill>
              </a:rPr>
              <a:t>   (STRAYLIGHT.FOR) SUNN (# lines w/sun on n/side of earth)     =         784, SUNS (# lines w/sun on s/side of earth) =          16</a:t>
            </a:r>
          </a:p>
          <a:p>
            <a:pPr algn="l"/>
            <a:r>
              <a:rPr lang="en-US" sz="1100" dirty="0" smtClean="0">
                <a:solidFill>
                  <a:schemeClr val="tx1"/>
                </a:solidFill>
              </a:rPr>
              <a:t>   (STRAYLIGHT.FOR)          784 nonzero values were found for the parameter: </a:t>
            </a:r>
            <a:r>
              <a:rPr lang="en-US" sz="1100" dirty="0" err="1" smtClean="0">
                <a:solidFill>
                  <a:schemeClr val="tx1"/>
                </a:solidFill>
              </a:rPr>
              <a:t>min_sun_angle_range_of_earth_pixels_in_a_scan</a:t>
            </a:r>
            <a:endParaRPr lang="en-US" sz="1100" dirty="0" smtClean="0">
              <a:solidFill>
                <a:schemeClr val="tx1"/>
              </a:solidFill>
            </a:endParaRPr>
          </a:p>
          <a:p>
            <a:pPr algn="l"/>
            <a:r>
              <a:rPr lang="en-US" sz="1100" dirty="0" smtClean="0">
                <a:solidFill>
                  <a:schemeClr val="tx1"/>
                </a:solidFill>
              </a:rPr>
              <a:t>   (STRAYLIGHT.FOR)       Smallest value =           3 found at line #          17</a:t>
            </a:r>
          </a:p>
          <a:p>
            <a:pPr algn="l"/>
            <a:r>
              <a:rPr lang="en-US" sz="1100" dirty="0" smtClean="0">
                <a:solidFill>
                  <a:schemeClr val="tx1"/>
                </a:solidFill>
              </a:rPr>
              <a:t>   (STRAYLIGHT.FOR)       Largest value  =           8 found at line #         669</a:t>
            </a:r>
            <a:endParaRPr lang="en-US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26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 from NWS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dirty="0" smtClean="0">
                <a:effectLst/>
              </a:rPr>
              <a:t>From: </a:t>
            </a:r>
            <a:r>
              <a:rPr lang="en-US" b="1" dirty="0" smtClean="0">
                <a:effectLst/>
              </a:rPr>
              <a:t>Patrick </a:t>
            </a:r>
            <a:r>
              <a:rPr lang="en-US" b="1" dirty="0" err="1" smtClean="0">
                <a:effectLst/>
              </a:rPr>
              <a:t>Ayd</a:t>
            </a:r>
            <a:r>
              <a:rPr lang="en-US" dirty="0" smtClean="0">
                <a:effectLst/>
              </a:rPr>
              <a:t> &lt;</a:t>
            </a:r>
            <a:r>
              <a:rPr lang="en-US" dirty="0" smtClean="0">
                <a:effectLst/>
                <a:hlinkClick r:id="rId2"/>
              </a:rPr>
              <a:t>patrick.ayd@noaa.gov</a:t>
            </a:r>
            <a:r>
              <a:rPr lang="en-US" dirty="0" smtClean="0">
                <a:effectLst/>
              </a:rPr>
              <a:t>&gt;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Date: Sun, Aug 19, 2012 at 1:24 AM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Subject: INFO: Bad Fog Channel Images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To: Joshua Scheck &lt;</a:t>
            </a:r>
            <a:r>
              <a:rPr lang="en-US" dirty="0" smtClean="0">
                <a:effectLst/>
                <a:hlinkClick r:id="rId3"/>
              </a:rPr>
              <a:t>Joshua.Scheck@noaa.gov</a:t>
            </a:r>
            <a:r>
              <a:rPr lang="en-US" dirty="0" smtClean="0">
                <a:effectLst/>
              </a:rPr>
              <a:t>&gt;</a:t>
            </a:r>
          </a:p>
          <a:p>
            <a:pPr marL="0" indent="0">
              <a:buNone/>
            </a:pPr>
            <a:r>
              <a:rPr lang="en-US" dirty="0" smtClean="0"/>
              <a:t>Josh,</a:t>
            </a:r>
          </a:p>
          <a:p>
            <a:pPr marL="0" indent="0">
              <a:buNone/>
            </a:pPr>
            <a:r>
              <a:rPr lang="en-US" dirty="0" smtClean="0"/>
              <a:t> </a:t>
            </a:r>
          </a:p>
          <a:p>
            <a:pPr marL="0" indent="0">
              <a:buNone/>
            </a:pPr>
            <a:r>
              <a:rPr lang="en-US" dirty="0" smtClean="0"/>
              <a:t>I have noticed more and more during the night that bad 3.9 mu satellite images are corrupting the 11-3.9 mu fog channel, reversing the way clouds should appear (</a:t>
            </a:r>
            <a:r>
              <a:rPr lang="en-US" dirty="0" err="1" smtClean="0"/>
              <a:t>i.e</a:t>
            </a:r>
            <a:r>
              <a:rPr lang="en-US" dirty="0" smtClean="0"/>
              <a:t> all clouds both low and high are colored as very dark).</a:t>
            </a:r>
          </a:p>
          <a:p>
            <a:pPr marL="0" indent="0">
              <a:buNone/>
            </a:pPr>
            <a:r>
              <a:rPr lang="en-US" dirty="0" smtClean="0"/>
              <a:t> </a:t>
            </a:r>
          </a:p>
          <a:p>
            <a:pPr marL="0" indent="0">
              <a:buNone/>
            </a:pPr>
            <a:r>
              <a:rPr lang="en-US" dirty="0" smtClean="0"/>
              <a:t>I have attached two images from 545 UTC on 8-19-12:</a:t>
            </a:r>
          </a:p>
          <a:p>
            <a:pPr marL="0" indent="0">
              <a:buNone/>
            </a:pPr>
            <a:r>
              <a:rPr lang="en-US" dirty="0" smtClean="0"/>
              <a:t> </a:t>
            </a:r>
          </a:p>
          <a:p>
            <a:pPr marL="0" indent="0">
              <a:buNone/>
            </a:pPr>
            <a:r>
              <a:rPr lang="en-US" dirty="0" smtClean="0"/>
              <a:t>fog_sat.png: 11-3.9 mu fog channel with cig/</a:t>
            </a:r>
            <a:r>
              <a:rPr lang="en-US" dirty="0" err="1" smtClean="0"/>
              <a:t>vis</a:t>
            </a:r>
            <a:r>
              <a:rPr lang="en-US" dirty="0" smtClean="0"/>
              <a:t> plot</a:t>
            </a:r>
          </a:p>
          <a:p>
            <a:pPr marL="0" indent="0">
              <a:buNone/>
            </a:pPr>
            <a:r>
              <a:rPr lang="en-US" dirty="0" smtClean="0"/>
              <a:t>3_9_mu.png: 3.9 mu channel</a:t>
            </a:r>
          </a:p>
          <a:p>
            <a:pPr marL="0" indent="0">
              <a:buNone/>
            </a:pPr>
            <a:r>
              <a:rPr lang="en-US" dirty="0" smtClean="0"/>
              <a:t> </a:t>
            </a:r>
          </a:p>
          <a:p>
            <a:pPr marL="0" indent="0">
              <a:buNone/>
            </a:pPr>
            <a:r>
              <a:rPr lang="en-US" dirty="0" smtClean="0"/>
              <a:t>Thanks,</a:t>
            </a:r>
          </a:p>
          <a:p>
            <a:pPr marL="0" indent="0">
              <a:buNone/>
            </a:pPr>
            <a:r>
              <a:rPr lang="en-US" dirty="0" smtClean="0"/>
              <a:t>-Patrick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-- 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Patrick </a:t>
            </a:r>
            <a:r>
              <a:rPr lang="en-US" b="1" dirty="0" err="1" smtClean="0"/>
              <a:t>Ayd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 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General Forecaster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NOAA/NWS WFO Bismarck, ND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Office Phone: </a:t>
            </a:r>
            <a:r>
              <a:rPr lang="en-US" dirty="0">
                <a:hlinkClick r:id="rId4"/>
              </a:rPr>
              <a:t>(701) 223-4582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228600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2012: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3657600"/>
            <a:ext cx="17526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486400" y="3657600"/>
            <a:ext cx="1018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232/5:45z FD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771789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Absolute Accuracy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219200"/>
            <a:ext cx="5943599" cy="516184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300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950" y="1037690"/>
            <a:ext cx="8324850" cy="4982110"/>
          </a:xfrm>
        </p:spPr>
        <p:txBody>
          <a:bodyPr/>
          <a:lstStyle/>
          <a:p>
            <a:pPr>
              <a:buNone/>
            </a:pPr>
            <a:r>
              <a:rPr lang="en-US" sz="1800" u="sng" dirty="0" smtClean="0"/>
              <a:t>What should the accuracy requirement be?</a:t>
            </a:r>
          </a:p>
          <a:p>
            <a:pPr marL="234950" indent="-234950"/>
            <a:r>
              <a:rPr lang="en-US" sz="1800" u="sng" dirty="0" smtClean="0"/>
              <a:t>“Accuracy must be within relaxed 2K spec or within historical performance at 6°” </a:t>
            </a:r>
            <a:r>
              <a:rPr lang="en-US" sz="1800" dirty="0" smtClean="0"/>
              <a:t>(see plot on next page for discussion)</a:t>
            </a:r>
          </a:p>
          <a:p>
            <a:r>
              <a:rPr lang="en-US" sz="1800" dirty="0" smtClean="0"/>
              <a:t>Options based off of historical performance at 6° = 25, 30, 35 GVAR counts?</a:t>
            </a:r>
          </a:p>
          <a:p>
            <a:pPr>
              <a:buNone/>
            </a:pPr>
            <a:endParaRPr lang="en-US" sz="1800" dirty="0" smtClean="0"/>
          </a:p>
          <a:p>
            <a:r>
              <a:rPr lang="en-US" sz="1800" dirty="0" smtClean="0"/>
              <a:t>For comparison to spec</a:t>
            </a:r>
          </a:p>
          <a:p>
            <a:pPr lvl="1"/>
            <a:r>
              <a:rPr lang="en-US" sz="1400" dirty="0" smtClean="0"/>
              <a:t>+/- 1K: ~9 GVAR counts</a:t>
            </a:r>
          </a:p>
          <a:p>
            <a:pPr lvl="1"/>
            <a:r>
              <a:rPr lang="en-US" sz="1400" dirty="0" smtClean="0"/>
              <a:t>+/- 2K: ~17 GVAR counts</a:t>
            </a:r>
          </a:p>
          <a:p>
            <a:pPr lvl="1"/>
            <a:r>
              <a:rPr lang="en-US" sz="1400" dirty="0" smtClean="0"/>
              <a:t>+/- 3K: ~26 GVAR counts</a:t>
            </a:r>
          </a:p>
          <a:p>
            <a:pPr lvl="1"/>
            <a:r>
              <a:rPr lang="en-US" sz="1400" dirty="0" smtClean="0"/>
              <a:t>+/- 4K: ~35 GVAR counts</a:t>
            </a:r>
          </a:p>
          <a:p>
            <a:endParaRPr 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3D097-DDE9-4697-BA92-CE6BAF00CB8A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1/12/2011</a:t>
            </a: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2655" y="2605132"/>
            <a:ext cx="4946268" cy="349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3896821" y="4636647"/>
            <a:ext cx="4455066" cy="92333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Replace ME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_11-3.9_Sat_20120821_0231_60p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9144000" cy="6426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25382" y="609600"/>
            <a:ext cx="1384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&lt;-Note seam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2678668"/>
            <a:ext cx="202247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11 – 4 um in counts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77200" y="2830333"/>
            <a:ext cx="83067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11 um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848600" y="6019800"/>
            <a:ext cx="88838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6.5 um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77343" y="5955268"/>
            <a:ext cx="71365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 um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97382" y="3745468"/>
            <a:ext cx="1384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&lt;-Note seam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65471" y="-64532"/>
            <a:ext cx="2425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AWIPS as seen at CIMSS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70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_11-3.9_Sat_20120821_0401_60p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9144000" cy="6426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2895600" y="2133600"/>
            <a:ext cx="990600" cy="1219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895600" y="5334000"/>
            <a:ext cx="990600" cy="1219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65471" y="-64532"/>
            <a:ext cx="2425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AWIPS as seen at CIMSS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27011" y="1802351"/>
            <a:ext cx="1010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Bad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99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_11-3.9_Sat_20120821_0430_60p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9144000" cy="6426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365471" y="-64532"/>
            <a:ext cx="2425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AWIPS as seen at CIMSS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45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_11-3.9_Sat_20120821_0501_60p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9144000" cy="6426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1447800" y="1905000"/>
            <a:ext cx="990600" cy="838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895600" y="2133600"/>
            <a:ext cx="990600" cy="1219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447800" y="5105400"/>
            <a:ext cx="990600" cy="838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895600" y="5334000"/>
            <a:ext cx="990600" cy="1219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65471" y="-64532"/>
            <a:ext cx="2425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AWIPS as seen at CIMSS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38400" y="1810803"/>
            <a:ext cx="1010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Bad data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304800" y="2743200"/>
            <a:ext cx="1762125" cy="1962150"/>
            <a:chOff x="381000" y="2590800"/>
            <a:chExt cx="1762125" cy="196215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000" y="2590800"/>
              <a:ext cx="1762125" cy="1962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609600" y="2667000"/>
              <a:ext cx="12445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234/5:01 CONUS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0040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_11-3.9_Sat_20120821_0530_60p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9144000" cy="6426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365471" y="-64532"/>
            <a:ext cx="2425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AWIPS as seen at CIMSS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85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7338</TotalTime>
  <Words>1073</Words>
  <Application>Microsoft Office PowerPoint</Application>
  <PresentationFormat>On-screen Show (4:3)</PresentationFormat>
  <Paragraphs>212</Paragraphs>
  <Slides>41</Slides>
  <Notes>6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PowerPoint Presentation</vt:lpstr>
      <vt:lpstr>Outline</vt:lpstr>
      <vt:lpstr>Background</vt:lpstr>
      <vt:lpstr>Comment from NWS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Way Forward Possible Options</vt:lpstr>
      <vt:lpstr>Considerations for Southern Hemisphere</vt:lpstr>
      <vt:lpstr>Output from line prefix</vt:lpstr>
      <vt:lpstr>System Absolute Accuracy</vt:lpstr>
      <vt:lpstr>Requirements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Schmit</dc:creator>
  <cp:lastModifiedBy>Tim Schmit</cp:lastModifiedBy>
  <cp:revision>47</cp:revision>
  <dcterms:created xsi:type="dcterms:W3CDTF">2013-05-09T15:46:03Z</dcterms:created>
  <dcterms:modified xsi:type="dcterms:W3CDTF">2013-05-14T19:48:02Z</dcterms:modified>
</cp:coreProperties>
</file>