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77" d="100"/>
          <a:sy n="177" d="100"/>
        </p:scale>
        <p:origin x="-172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4725-5423-4FA4-A7B0-C9E5F31B55C7}" type="datetimeFigureOut">
              <a:rPr lang="en-US" smtClean="0"/>
              <a:t>8/13/2012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11419-CE1A-4BBD-A94E-DDD8F3B6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4725-5423-4FA4-A7B0-C9E5F31B55C7}" type="datetimeFigureOut">
              <a:rPr lang="en-US" smtClean="0"/>
              <a:t>8/13/2012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11419-CE1A-4BBD-A94E-DDD8F3B6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854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4725-5423-4FA4-A7B0-C9E5F31B55C7}" type="datetimeFigureOut">
              <a:rPr lang="en-US" smtClean="0"/>
              <a:t>8/13/2012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11419-CE1A-4BBD-A94E-DDD8F3B6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095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4725-5423-4FA4-A7B0-C9E5F31B55C7}" type="datetimeFigureOut">
              <a:rPr lang="en-US" smtClean="0"/>
              <a:t>8/13/2012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11419-CE1A-4BBD-A94E-DDD8F3B6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132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4725-5423-4FA4-A7B0-C9E5F31B55C7}" type="datetimeFigureOut">
              <a:rPr lang="en-US" smtClean="0"/>
              <a:t>8/13/2012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11419-CE1A-4BBD-A94E-DDD8F3B6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85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4725-5423-4FA4-A7B0-C9E5F31B55C7}" type="datetimeFigureOut">
              <a:rPr lang="en-US" smtClean="0"/>
              <a:t>8/13/2012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11419-CE1A-4BBD-A94E-DDD8F3B6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765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4725-5423-4FA4-A7B0-C9E5F31B55C7}" type="datetimeFigureOut">
              <a:rPr lang="en-US" smtClean="0"/>
              <a:t>8/13/2012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11419-CE1A-4BBD-A94E-DDD8F3B6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09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4725-5423-4FA4-A7B0-C9E5F31B55C7}" type="datetimeFigureOut">
              <a:rPr lang="en-US" smtClean="0"/>
              <a:t>8/13/2012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11419-CE1A-4BBD-A94E-DDD8F3B6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418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4725-5423-4FA4-A7B0-C9E5F31B55C7}" type="datetimeFigureOut">
              <a:rPr lang="en-US" smtClean="0"/>
              <a:t>8/13/2012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11419-CE1A-4BBD-A94E-DDD8F3B6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555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4725-5423-4FA4-A7B0-C9E5F31B55C7}" type="datetimeFigureOut">
              <a:rPr lang="en-US" smtClean="0"/>
              <a:t>8/13/2012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11419-CE1A-4BBD-A94E-DDD8F3B6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979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4725-5423-4FA4-A7B0-C9E5F31B55C7}" type="datetimeFigureOut">
              <a:rPr lang="en-US" smtClean="0"/>
              <a:t>8/13/2012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11419-CE1A-4BBD-A94E-DDD8F3B6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480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64725-5423-4FA4-A7B0-C9E5F31B55C7}" type="datetimeFigureOut">
              <a:rPr lang="en-US" smtClean="0"/>
              <a:t>8/13/2012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11419-CE1A-4BBD-A94E-DDD8F3B6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812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0"/>
            <a:ext cx="77152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0" y="1371600"/>
            <a:ext cx="7772400" cy="1470025"/>
          </a:xfrm>
        </p:spPr>
        <p:txBody>
          <a:bodyPr/>
          <a:lstStyle/>
          <a:p>
            <a:r>
              <a:rPr lang="en-US" dirty="0" smtClean="0"/>
              <a:t>GOES</a:t>
            </a:r>
            <a:br>
              <a:rPr lang="en-US" dirty="0" smtClean="0"/>
            </a:br>
            <a:r>
              <a:rPr lang="en-US" dirty="0" smtClean="0"/>
              <a:t>Visible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87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1</Words>
  <Application>Microsoft Office PowerPoint</Application>
  <PresentationFormat>On-screen Show (4:3)</PresentationFormat>
  <Paragraphs>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GOES Visible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GOES Visible</dc:title>
  <dc:creator>Tim Schmit</dc:creator>
  <cp:lastModifiedBy>Tim Schmit</cp:lastModifiedBy>
  <cp:revision>2</cp:revision>
  <dcterms:created xsi:type="dcterms:W3CDTF">2012-08-13T14:13:53Z</dcterms:created>
  <dcterms:modified xsi:type="dcterms:W3CDTF">2012-08-13T17:42:06Z</dcterms:modified>
</cp:coreProperties>
</file>