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6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25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84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14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5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31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81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5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2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369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2E2BF-135F-4058-938A-E07BCF5A116E}" type="datetimeFigureOut">
              <a:rPr lang="en-US" smtClean="0"/>
              <a:t>9/30/2011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AD40D-0A2D-47CE-BCCA-B15BD61894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533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-7620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GOES-R ABI WES</a:t>
            </a:r>
            <a:endParaRPr lang="en-US" dirty="0"/>
          </a:p>
        </p:txBody>
      </p:sp>
      <p:pic>
        <p:nvPicPr>
          <p:cNvPr id="5126" name="Picture 6" descr="katrina-awips3_60p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69"/>
          <a:stretch/>
        </p:blipFill>
        <p:spPr bwMode="auto">
          <a:xfrm>
            <a:off x="4030133" y="3962400"/>
            <a:ext cx="4608513" cy="2693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3734020" cy="459625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4114800" y="1578334"/>
            <a:ext cx="43518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Worked with CIMSS/ASPB in developing a GOES-R ABI WES (Weather Event Simulator), which used simulated images to showcase possible uses of each band.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76200"/>
            <a:ext cx="1850864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172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GOES-R ABI WES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ABI WES (Wx Event Simulator)</dc:title>
  <dc:creator>Tim Schmit</dc:creator>
  <cp:lastModifiedBy>Tim Schmit</cp:lastModifiedBy>
  <cp:revision>5</cp:revision>
  <dcterms:created xsi:type="dcterms:W3CDTF">2011-09-30T13:38:33Z</dcterms:created>
  <dcterms:modified xsi:type="dcterms:W3CDTF">2011-09-30T13:59:24Z</dcterms:modified>
</cp:coreProperties>
</file>