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5" r:id="rId1"/>
  </p:sldMasterIdLst>
  <p:notesMasterIdLst>
    <p:notesMasterId r:id="rId4"/>
  </p:notesMasterIdLst>
  <p:sldIdLst>
    <p:sldId id="313" r:id="rId2"/>
    <p:sldId id="314" r:id="rId3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21563E-3F03-4654-9829-C758517929CE}">
  <a:tblStyle styleId="{A521563E-3F03-4654-9829-C758517929CE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3191" autoAdjust="0"/>
  </p:normalViewPr>
  <p:slideViewPr>
    <p:cSldViewPr snapToGrid="0">
      <p:cViewPr varScale="1">
        <p:scale>
          <a:sx n="86" d="100"/>
          <a:sy n="86" d="100"/>
        </p:scale>
        <p:origin x="1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2654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dirty="0" smtClean="0"/>
              <a:t>Members participated in the GRB to DB User tests during the GOES-16 post-launch test (PLT)</a:t>
            </a:r>
          </a:p>
          <a:p>
            <a:pPr fontAlgn="ctr"/>
            <a:r>
              <a:rPr lang="en-US" dirty="0" smtClean="0"/>
              <a:t> Members provided feedback that resulted in fixes. Members continue to monitor GRB performance</a:t>
            </a:r>
          </a:p>
          <a:p>
            <a:pPr fontAlgn="ctr"/>
            <a:r>
              <a:rPr lang="en-US" dirty="0" smtClean="0"/>
              <a:t> Example: Univ. of Wisconsin reported delays between metadata receipt and end of image that were greater than expected. The GOES-R program initiated an analysis </a:t>
            </a:r>
          </a:p>
          <a:p>
            <a:pPr fontAlgn="ctr"/>
            <a:r>
              <a:rPr lang="en-US" dirty="0" smtClean="0"/>
              <a:t> Members of the GRB User Group subscribe to the ESPC Notifications and can report any problems to both ESPC and to the Chairman of the GRB User Group)</a:t>
            </a:r>
          </a:p>
          <a:p>
            <a:pPr fontAlgn="ctr"/>
            <a:r>
              <a:rPr lang="en-US" dirty="0" smtClean="0"/>
              <a:t> For more information contact: james.mcnitt@noaa.gov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798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12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03020" y="91441"/>
            <a:ext cx="6400800" cy="76581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65263"/>
            <a:ext cx="8229600" cy="45259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defTabSz="457200"/>
            <a:endParaRPr lang="en-US" altLang="en-US" sz="18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sz="1800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55723E3B-6DCA-4F3F-B844-0B144139ED8C}" type="slidenum">
              <a:rPr lang="en-US" altLang="en-US" kern="120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altLang="en-US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03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1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5659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6-17_GOES-R_PPT-Pres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7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GRB User Group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288925"/>
          </a:xfrm>
          <a:prstGeom prst="rect">
            <a:avLst/>
          </a:prstGeom>
        </p:spPr>
        <p:txBody>
          <a:bodyPr/>
          <a:lstStyle/>
          <a:p>
            <a:fld id="{13AF08EC-556D-4A1C-845F-2ABFACE9E84C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99998" y="1398541"/>
            <a:ext cx="6420294" cy="5153116"/>
            <a:chOff x="1299998" y="1398541"/>
            <a:chExt cx="6420294" cy="5153116"/>
          </a:xfrm>
        </p:grpSpPr>
        <p:sp>
          <p:nvSpPr>
            <p:cNvPr id="5" name="Freeform 4"/>
            <p:cNvSpPr/>
            <p:nvPr/>
          </p:nvSpPr>
          <p:spPr>
            <a:xfrm rot="21600000">
              <a:off x="2122518" y="1398541"/>
              <a:ext cx="5205875" cy="1416259"/>
            </a:xfrm>
            <a:custGeom>
              <a:avLst/>
              <a:gdLst>
                <a:gd name="connsiteX0" fmla="*/ 0 w 5205875"/>
                <a:gd name="connsiteY0" fmla="*/ 0 h 1416257"/>
                <a:gd name="connsiteX1" fmla="*/ 4497747 w 5205875"/>
                <a:gd name="connsiteY1" fmla="*/ 0 h 1416257"/>
                <a:gd name="connsiteX2" fmla="*/ 5205875 w 5205875"/>
                <a:gd name="connsiteY2" fmla="*/ 708129 h 1416257"/>
                <a:gd name="connsiteX3" fmla="*/ 4497747 w 5205875"/>
                <a:gd name="connsiteY3" fmla="*/ 1416257 h 1416257"/>
                <a:gd name="connsiteX4" fmla="*/ 0 w 5205875"/>
                <a:gd name="connsiteY4" fmla="*/ 1416257 h 1416257"/>
                <a:gd name="connsiteX5" fmla="*/ 0 w 5205875"/>
                <a:gd name="connsiteY5" fmla="*/ 0 h 141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5875" h="1416257">
                  <a:moveTo>
                    <a:pt x="5205875" y="1416256"/>
                  </a:moveTo>
                  <a:lnTo>
                    <a:pt x="708128" y="1416256"/>
                  </a:lnTo>
                  <a:lnTo>
                    <a:pt x="0" y="708128"/>
                  </a:lnTo>
                  <a:lnTo>
                    <a:pt x="708128" y="1"/>
                  </a:lnTo>
                  <a:lnTo>
                    <a:pt x="5205875" y="1"/>
                  </a:lnTo>
                  <a:lnTo>
                    <a:pt x="5205875" y="14162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594" tIns="80011" rIns="149352" bIns="80011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smtClean="0"/>
                <a:t>Over 80 members. The GRB User Group meets once every 3 months</a:t>
              </a:r>
              <a:endParaRPr lang="en-US" sz="2100" kern="12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414390" y="1398542"/>
              <a:ext cx="1416257" cy="1416257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 rot="21600000">
              <a:off x="2514416" y="5109266"/>
              <a:ext cx="5205876" cy="1416258"/>
            </a:xfrm>
            <a:custGeom>
              <a:avLst/>
              <a:gdLst>
                <a:gd name="connsiteX0" fmla="*/ 0 w 5205875"/>
                <a:gd name="connsiteY0" fmla="*/ 0 h 1416257"/>
                <a:gd name="connsiteX1" fmla="*/ 4497747 w 5205875"/>
                <a:gd name="connsiteY1" fmla="*/ 0 h 1416257"/>
                <a:gd name="connsiteX2" fmla="*/ 5205875 w 5205875"/>
                <a:gd name="connsiteY2" fmla="*/ 708129 h 1416257"/>
                <a:gd name="connsiteX3" fmla="*/ 4497747 w 5205875"/>
                <a:gd name="connsiteY3" fmla="*/ 1416257 h 1416257"/>
                <a:gd name="connsiteX4" fmla="*/ 0 w 5205875"/>
                <a:gd name="connsiteY4" fmla="*/ 1416257 h 1416257"/>
                <a:gd name="connsiteX5" fmla="*/ 0 w 5205875"/>
                <a:gd name="connsiteY5" fmla="*/ 0 h 141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5875" h="1416257">
                  <a:moveTo>
                    <a:pt x="5205875" y="1416256"/>
                  </a:moveTo>
                  <a:lnTo>
                    <a:pt x="708128" y="1416256"/>
                  </a:lnTo>
                  <a:lnTo>
                    <a:pt x="0" y="708128"/>
                  </a:lnTo>
                  <a:lnTo>
                    <a:pt x="708128" y="1"/>
                  </a:lnTo>
                  <a:lnTo>
                    <a:pt x="5205875" y="1"/>
                  </a:lnTo>
                  <a:lnTo>
                    <a:pt x="5205875" y="14162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594" tIns="80011" rIns="149353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smtClean="0"/>
                <a:t>Members provided feedback that resulted in fixes. Members continue to monitor GRB performance</a:t>
              </a:r>
              <a:endParaRPr lang="en-US" sz="2100" kern="1200" dirty="0"/>
            </a:p>
          </p:txBody>
        </p:sp>
        <p:sp>
          <p:nvSpPr>
            <p:cNvPr id="10" name="Freeform 9"/>
            <p:cNvSpPr/>
            <p:nvPr/>
          </p:nvSpPr>
          <p:spPr>
            <a:xfrm rot="21600000">
              <a:off x="2290512" y="3306586"/>
              <a:ext cx="5205875" cy="1416258"/>
            </a:xfrm>
            <a:custGeom>
              <a:avLst/>
              <a:gdLst>
                <a:gd name="connsiteX0" fmla="*/ 0 w 5205875"/>
                <a:gd name="connsiteY0" fmla="*/ 0 h 1416257"/>
                <a:gd name="connsiteX1" fmla="*/ 4497747 w 5205875"/>
                <a:gd name="connsiteY1" fmla="*/ 0 h 1416257"/>
                <a:gd name="connsiteX2" fmla="*/ 5205875 w 5205875"/>
                <a:gd name="connsiteY2" fmla="*/ 708129 h 1416257"/>
                <a:gd name="connsiteX3" fmla="*/ 4497747 w 5205875"/>
                <a:gd name="connsiteY3" fmla="*/ 1416257 h 1416257"/>
                <a:gd name="connsiteX4" fmla="*/ 0 w 5205875"/>
                <a:gd name="connsiteY4" fmla="*/ 1416257 h 1416257"/>
                <a:gd name="connsiteX5" fmla="*/ 0 w 5205875"/>
                <a:gd name="connsiteY5" fmla="*/ 0 h 141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5875" h="1416257">
                  <a:moveTo>
                    <a:pt x="5205875" y="1416256"/>
                  </a:moveTo>
                  <a:lnTo>
                    <a:pt x="708128" y="1416256"/>
                  </a:lnTo>
                  <a:lnTo>
                    <a:pt x="0" y="708128"/>
                  </a:lnTo>
                  <a:lnTo>
                    <a:pt x="708128" y="1"/>
                  </a:lnTo>
                  <a:lnTo>
                    <a:pt x="5205875" y="1"/>
                  </a:lnTo>
                  <a:lnTo>
                    <a:pt x="5205875" y="14162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8594" tIns="80011" rIns="149352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smtClean="0"/>
                <a:t>GRB User Group includes NOAA Cooperative Institutes; NOAA Line Offices; and vendors, manufacturers, systems integrators, and users</a:t>
              </a:r>
              <a:endParaRPr lang="en-US" sz="2100" kern="12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414390" y="5135400"/>
              <a:ext cx="1416257" cy="141625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Oval 8"/>
            <p:cNvSpPr/>
            <p:nvPr/>
          </p:nvSpPr>
          <p:spPr>
            <a:xfrm>
              <a:off x="1299998" y="3247887"/>
              <a:ext cx="1416257" cy="147507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673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GRB Sites Posting </a:t>
            </a:r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163" y="6115050"/>
            <a:ext cx="8816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https://cimss.ssec.wisc.edu/goes/goesdata.html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4" y="4823460"/>
            <a:ext cx="1291590" cy="1291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" y="4061271"/>
            <a:ext cx="3673410" cy="2065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22" y="3371340"/>
            <a:ext cx="3565099" cy="2755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89" y="3133230"/>
            <a:ext cx="3673410" cy="2075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22" y="1061921"/>
            <a:ext cx="3509502" cy="1957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0" y="1061921"/>
            <a:ext cx="3673410" cy="2212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63" y="1188284"/>
            <a:ext cx="2730574" cy="2202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68" y="2481769"/>
            <a:ext cx="1885879" cy="20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3329</TotalTime>
  <Words>161</Words>
  <Application>Microsoft Office PowerPoint</Application>
  <PresentationFormat>On-screen Show (4:3)</PresentationFormat>
  <Paragraphs>14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Custom Design</vt:lpstr>
      <vt:lpstr>GRB User Group</vt:lpstr>
      <vt:lpstr>Examples of GRB Sites Posting Imagery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A. McNitt</dc:creator>
  <cp:lastModifiedBy>Tim Schmit</cp:lastModifiedBy>
  <cp:revision>189</cp:revision>
  <cp:lastPrinted>2017-05-17T12:48:20Z</cp:lastPrinted>
  <dcterms:modified xsi:type="dcterms:W3CDTF">2018-01-02T17:21:09Z</dcterms:modified>
</cp:coreProperties>
</file>