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96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0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FCB4-B20D-44A1-A55E-58DD90C49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7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9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1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1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800x900_GOES_B1_RSRSO_MO_animated_2012229_170000_182_2012229_183000_182_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105" y="228600"/>
            <a:ext cx="10983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SRSOR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2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7" y="2368034"/>
            <a:ext cx="3143573" cy="3956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Rate of temporal cooling in the </a:t>
            </a:r>
            <a:r>
              <a:rPr lang="en-US" sz="2400" dirty="0" err="1">
                <a:solidFill>
                  <a:srgbClr val="FFFF00"/>
                </a:solidFill>
              </a:rPr>
              <a:t>longwave</a:t>
            </a:r>
            <a:r>
              <a:rPr lang="en-US" sz="2400" dirty="0">
                <a:solidFill>
                  <a:srgbClr val="FFFF00"/>
                </a:solidFill>
              </a:rPr>
              <a:t> infrared band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49" y="63362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Cintineo</a:t>
            </a:r>
            <a:r>
              <a:rPr lang="en-US" dirty="0">
                <a:solidFill>
                  <a:srgbClr val="FFFFFF"/>
                </a:solidFill>
              </a:rPr>
              <a:t> et al., </a:t>
            </a:r>
            <a:r>
              <a:rPr lang="en-US" dirty="0">
                <a:solidFill>
                  <a:srgbClr val="FFFFFF"/>
                </a:solidFill>
              </a:rPr>
              <a:t>2013 (CIMSS)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40" y="120134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52800"/>
            <a:ext cx="3657600" cy="27432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05200" y="6135469"/>
            <a:ext cx="54864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Rapid convection is often seen on geostationary data before significant radar echo's.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59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On-screen Show (4:3)</PresentationFormat>
  <Paragraphs>6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1</cp:revision>
  <dcterms:created xsi:type="dcterms:W3CDTF">2012-11-01T13:18:38Z</dcterms:created>
  <dcterms:modified xsi:type="dcterms:W3CDTF">2012-11-01T13:22:30Z</dcterms:modified>
</cp:coreProperties>
</file>