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-84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ED0F1-E9CA-44D6-AA6D-027E63D4C5A1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CB6D9-DF6E-459F-B204-8A2191F9F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89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http://cimss.ssec.wisc.edu/goes/srsor/GOES-14_SRSOR.html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6A428-BBA1-4AB1-85E3-73F2D19DC2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93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to SSEC.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CB6D9-DF6E-459F-B204-8A2191F9FD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27C0-4D6D-4DAA-8EAE-4D80C62173F3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5DFF-75DD-4763-A855-12162F4E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27C0-4D6D-4DAA-8EAE-4D80C62173F3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5DFF-75DD-4763-A855-12162F4E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06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27C0-4D6D-4DAA-8EAE-4D80C62173F3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5DFF-75DD-4763-A855-12162F4E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8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27C0-4D6D-4DAA-8EAE-4D80C62173F3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5DFF-75DD-4763-A855-12162F4E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1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27C0-4D6D-4DAA-8EAE-4D80C62173F3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5DFF-75DD-4763-A855-12162F4E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31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27C0-4D6D-4DAA-8EAE-4D80C62173F3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5DFF-75DD-4763-A855-12162F4E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7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27C0-4D6D-4DAA-8EAE-4D80C62173F3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5DFF-75DD-4763-A855-12162F4E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7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27C0-4D6D-4DAA-8EAE-4D80C62173F3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5DFF-75DD-4763-A855-12162F4E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2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27C0-4D6D-4DAA-8EAE-4D80C62173F3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5DFF-75DD-4763-A855-12162F4E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27C0-4D6D-4DAA-8EAE-4D80C62173F3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5DFF-75DD-4763-A855-12162F4E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6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F27C0-4D6D-4DAA-8EAE-4D80C62173F3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35DFF-75DD-4763-A855-12162F4E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4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F27C0-4D6D-4DAA-8EAE-4D80C62173F3}" type="datetimeFigureOut">
              <a:rPr lang="en-US" smtClean="0"/>
              <a:t>10/31/2012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35DFF-75DD-4763-A855-12162F4E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5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://cimss.ssec.wisc.edu/goes/srsor/GOES-14_SRSOR.htm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00x600_GOES_B1_RSRSO_ISAAC_animated_2012242_120000_182_2012242_134100_182_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400" y="599747"/>
            <a:ext cx="5943600" cy="49530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7200" y="76527"/>
            <a:ext cx="1036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GOES-14: Special Rapid Scanning offers glimpse of the ABI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6200" y="6096000"/>
            <a:ext cx="89916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/>
              <a:t>GOES-14 provided unique information and offers a glimpse into the possibilities that will be provided at even higher resolutions by the ABI on GOES-R. </a:t>
            </a:r>
            <a:endParaRPr lang="en-US" b="1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76600" y="5700457"/>
            <a:ext cx="5867400" cy="2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400" i="1" dirty="0" smtClean="0"/>
              <a:t>Animation from GOES-14 </a:t>
            </a:r>
            <a:r>
              <a:rPr lang="en-US" sz="1400" i="1" dirty="0"/>
              <a:t>Imager </a:t>
            </a:r>
            <a:r>
              <a:rPr lang="en-US" sz="1400" i="1" dirty="0" smtClean="0"/>
              <a:t>visible image at </a:t>
            </a:r>
            <a:r>
              <a:rPr lang="en-US" sz="1400" i="1" dirty="0" smtClean="0"/>
              <a:t>1-min time resolution. </a:t>
            </a:r>
            <a:endParaRPr lang="en-US" sz="1400" i="1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762000"/>
            <a:ext cx="30480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 smtClean="0"/>
              <a:t>SRSOR (Super Rapid Scan Operations for GOES-R) from GOES-14 imager while it was out of storage. </a:t>
            </a:r>
            <a:endParaRPr lang="en-US" dirty="0"/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/>
              <a:t>Decided on daily location for scanning between </a:t>
            </a:r>
            <a:r>
              <a:rPr lang="en-US" dirty="0" smtClean="0"/>
              <a:t>mid-August, </a:t>
            </a:r>
            <a:r>
              <a:rPr lang="en-US" dirty="0" smtClean="0"/>
              <a:t>mid-September, </a:t>
            </a:r>
            <a:r>
              <a:rPr lang="en-US" dirty="0" smtClean="0"/>
              <a:t>and late October, 2012</a:t>
            </a:r>
            <a:endParaRPr lang="en-US" dirty="0" smtClean="0"/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/>
              <a:t>Posting many animations</a:t>
            </a:r>
            <a:endParaRPr lang="en-US" dirty="0"/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i="1" dirty="0" smtClean="0">
                <a:hlinkClick r:id="rId6"/>
              </a:rPr>
              <a:t>http</a:t>
            </a:r>
            <a:r>
              <a:rPr lang="en-US" i="1" dirty="0">
                <a:hlinkClick r:id="rId6"/>
              </a:rPr>
              <a:t>://</a:t>
            </a:r>
            <a:r>
              <a:rPr lang="en-US" i="1" dirty="0" smtClean="0">
                <a:hlinkClick r:id="rId6"/>
              </a:rPr>
              <a:t>cimss.ssec.wisc.edu/goes/srsor/GOES-14_SRSOR.html</a:t>
            </a:r>
            <a:endParaRPr lang="en-US" i="1" dirty="0" smtClean="0"/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/>
              <a:t>Many phenomena were observed: convection, hurricanes, fires, smoke, etc.,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 smtClean="0"/>
              <a:t>Data to many groups HPC, OPC, AWC, SPC,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98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GOES-14 SRSOR</a:t>
            </a:r>
            <a:endParaRPr lang="en-US" dirty="0"/>
          </a:p>
        </p:txBody>
      </p:sp>
      <p:pic>
        <p:nvPicPr>
          <p:cNvPr id="4" name="VIS_IR4_29OctloopSandy19z-23z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4750" y="685800"/>
            <a:ext cx="6750050" cy="5062982"/>
          </a:xfr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5943600"/>
            <a:ext cx="88392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/>
              <a:t>The GOES-14 SRSOR </a:t>
            </a:r>
            <a:r>
              <a:rPr lang="en-US" b="1" dirty="0" smtClean="0"/>
              <a:t>animations truly ‘went viral’, demonstrating their unique information. These datasets will be used for years to better prepare for the ABI.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53982" y="7620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762000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81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157</Words>
  <Application>Microsoft Office PowerPoint</Application>
  <PresentationFormat>On-screen Show (4:3)</PresentationFormat>
  <Paragraphs>17</Paragraphs>
  <Slides>2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GOES-14 SRSOR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2</cp:revision>
  <dcterms:created xsi:type="dcterms:W3CDTF">2012-10-31T21:13:00Z</dcterms:created>
  <dcterms:modified xsi:type="dcterms:W3CDTF">2012-10-31T21:24:43Z</dcterms:modified>
</cp:coreProperties>
</file>