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8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CB917-2CF9-4D38-8309-DF268391FEE7}" type="datetimeFigureOut">
              <a:rPr lang="en-US" smtClean="0"/>
              <a:t>11/28/2012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8D277-FA12-4148-B37E-3B0DA344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0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http://cimss.ssec.wisc.edu/goes/srsor/GOES-14_SRSOR.html  Isaac.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Loops</a:t>
            </a:r>
            <a:r>
              <a:rPr lang="en-US" baseline="0" dirty="0" smtClean="0"/>
              <a:t> by T. Schmit, NOAA NESDIS.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Thanks to SSEC Data Center.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6A428-BBA1-4AB1-85E3-73F2D19DC2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93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to SSEC Data Center.  Sandy. Loop by Scott Lindstrom, SSEC.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CB6D9-DF6E-459F-B204-8A2191F9FD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CAEC-C9C0-407D-828F-9288345B09BB}" type="datetimeFigureOut">
              <a:rPr lang="en-US" smtClean="0"/>
              <a:t>11/28/2012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DC87-ECD5-4601-A3B5-9BF5E3193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73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CAEC-C9C0-407D-828F-9288345B09BB}" type="datetimeFigureOut">
              <a:rPr lang="en-US" smtClean="0"/>
              <a:t>11/28/2012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DC87-ECD5-4601-A3B5-9BF5E3193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5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CAEC-C9C0-407D-828F-9288345B09BB}" type="datetimeFigureOut">
              <a:rPr lang="en-US" smtClean="0"/>
              <a:t>11/28/2012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DC87-ECD5-4601-A3B5-9BF5E3193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3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CAEC-C9C0-407D-828F-9288345B09BB}" type="datetimeFigureOut">
              <a:rPr lang="en-US" smtClean="0"/>
              <a:t>11/28/2012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DC87-ECD5-4601-A3B5-9BF5E3193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2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CAEC-C9C0-407D-828F-9288345B09BB}" type="datetimeFigureOut">
              <a:rPr lang="en-US" smtClean="0"/>
              <a:t>11/28/2012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DC87-ECD5-4601-A3B5-9BF5E3193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2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CAEC-C9C0-407D-828F-9288345B09BB}" type="datetimeFigureOut">
              <a:rPr lang="en-US" smtClean="0"/>
              <a:t>11/28/2012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DC87-ECD5-4601-A3B5-9BF5E3193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8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CAEC-C9C0-407D-828F-9288345B09BB}" type="datetimeFigureOut">
              <a:rPr lang="en-US" smtClean="0"/>
              <a:t>11/28/2012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DC87-ECD5-4601-A3B5-9BF5E3193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2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CAEC-C9C0-407D-828F-9288345B09BB}" type="datetimeFigureOut">
              <a:rPr lang="en-US" smtClean="0"/>
              <a:t>11/28/2012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DC87-ECD5-4601-A3B5-9BF5E3193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90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CAEC-C9C0-407D-828F-9288345B09BB}" type="datetimeFigureOut">
              <a:rPr lang="en-US" smtClean="0"/>
              <a:t>11/28/2012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DC87-ECD5-4601-A3B5-9BF5E3193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8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CAEC-C9C0-407D-828F-9288345B09BB}" type="datetimeFigureOut">
              <a:rPr lang="en-US" smtClean="0"/>
              <a:t>11/28/2012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DC87-ECD5-4601-A3B5-9BF5E3193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7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CAEC-C9C0-407D-828F-9288345B09BB}" type="datetimeFigureOut">
              <a:rPr lang="en-US" smtClean="0"/>
              <a:t>11/28/2012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DC87-ECD5-4601-A3B5-9BF5E3193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0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ECAEC-C9C0-407D-828F-9288345B09BB}" type="datetimeFigureOut">
              <a:rPr lang="en-US" smtClean="0"/>
              <a:t>11/28/2012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CDC87-ECD5-4601-A3B5-9BF5E3193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5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/GOES-14_SRSOR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GOES-14: Special Rapid Scanning offers glimpse of the ABI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200" y="6096000"/>
            <a:ext cx="89916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/>
              <a:t>SRSOR provided unique information and offers a glimpse into the possibilities that will be provided at even higher resolutions by the ABI on GOES-R. </a:t>
            </a:r>
            <a:endParaRPr lang="en-US" b="1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76600" y="5700457"/>
            <a:ext cx="5867400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/>
              <a:t>Animation from GOES-14 </a:t>
            </a:r>
            <a:r>
              <a:rPr lang="en-US" sz="1400" i="1" dirty="0"/>
              <a:t>Imager </a:t>
            </a:r>
            <a:r>
              <a:rPr lang="en-US" sz="1400" i="1" dirty="0" smtClean="0"/>
              <a:t>visible image at 1-min time resolution. </a:t>
            </a:r>
            <a:endParaRPr lang="en-US" sz="1400" i="1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762000"/>
            <a:ext cx="30480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/>
              <a:t>SRSOR (Super Rapid Scan Operations for GOES-R) from GOES-14 imager. </a:t>
            </a:r>
            <a:endParaRPr lang="en-US" dirty="0"/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/>
              <a:t>Decided on daily location for scanning between mid-August, mid-September, and late October, 2012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/>
              <a:t>Posting many animations</a:t>
            </a:r>
            <a:endParaRPr lang="en-US" dirty="0"/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i="1" dirty="0" smtClean="0">
                <a:hlinkClick r:id="rId3"/>
              </a:rPr>
              <a:t>http</a:t>
            </a:r>
            <a:r>
              <a:rPr lang="en-US" i="1" dirty="0">
                <a:hlinkClick r:id="rId3"/>
              </a:rPr>
              <a:t>://</a:t>
            </a:r>
            <a:r>
              <a:rPr lang="en-US" i="1" dirty="0" smtClean="0">
                <a:hlinkClick r:id="rId3"/>
              </a:rPr>
              <a:t>cimss.ssec.wisc.edu/goes/srsor/GOES-14_SRSOR.html</a:t>
            </a:r>
            <a:endParaRPr lang="en-US" i="1" dirty="0" smtClean="0"/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/>
              <a:t>Many phenomena: convection, hurricanes, fires, smoke, etc.,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/>
              <a:t>Data to many groups HPC, OPC, AWC, SPC, web, YouTube, broadcasters, etc.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62000"/>
            <a:ext cx="5885675" cy="49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9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15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GOES-14 SRSOR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66800" y="6248400"/>
            <a:ext cx="7315200" cy="36933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/>
              <a:t>Hurricane Sandy as seen with special 1-min interval imagery.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53982" y="762000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762000"/>
            <a:ext cx="93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Infrared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96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165</Words>
  <Application>Microsoft Office PowerPoint</Application>
  <PresentationFormat>On-screen Show (4:3)</PresentationFormat>
  <Paragraphs>19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GOES-14 SRSOR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1</cp:revision>
  <dcterms:created xsi:type="dcterms:W3CDTF">2012-11-28T17:46:00Z</dcterms:created>
  <dcterms:modified xsi:type="dcterms:W3CDTF">2012-11-28T17:48:34Z</dcterms:modified>
</cp:coreProperties>
</file>